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2436" y="60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8902195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97F486D7-D8B5-4844-A274-A6FDC82D933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76" y="0"/>
            <a:ext cx="7398148" cy="10464800"/>
          </a:xfrm>
          <a:prstGeom prst="rect">
            <a:avLst/>
          </a:prstGeom>
        </p:spPr>
      </p:pic>
      <p:sp>
        <p:nvSpPr>
          <p:cNvPr id="120" name="Shape 120"/>
          <p:cNvSpPr/>
          <p:nvPr/>
        </p:nvSpPr>
        <p:spPr>
          <a:xfrm>
            <a:off x="874544" y="6379511"/>
            <a:ext cx="5182808" cy="20999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One </a:t>
            </a:r>
            <a:r>
              <a:rPr lang="en-GB"/>
              <a:t>off Sessions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dirty="0"/>
              <a:t>Venue:</a:t>
            </a:r>
            <a:r>
              <a:rPr lang="en-GB" dirty="0"/>
              <a:t> Virtual Course through Zoom (Adult and Child courses)   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dirty="0"/>
              <a:t>Date</a:t>
            </a:r>
            <a:r>
              <a:rPr lang="en-GB" dirty="0"/>
              <a:t>s: Thursdays 1-3pm:  11,18</a:t>
            </a:r>
            <a:r>
              <a:rPr lang="en-GB" baseline="30000" dirty="0"/>
              <a:t>th</a:t>
            </a:r>
            <a:r>
              <a:rPr lang="en-GB" dirty="0"/>
              <a:t> June or 2</a:t>
            </a:r>
            <a:r>
              <a:rPr lang="en-GB" baseline="30000" dirty="0"/>
              <a:t>nd</a:t>
            </a:r>
            <a:r>
              <a:rPr lang="en-GB" dirty="0"/>
              <a:t> July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400" dirty="0"/>
              <a:t>To book a place please </a:t>
            </a:r>
            <a:r>
              <a:rPr lang="en-GB" sz="1400" b="1" dirty="0"/>
              <a:t>call </a:t>
            </a:r>
            <a:r>
              <a:rPr lang="en-GB" sz="1400" b="1" dirty="0">
                <a:sym typeface="Helvetica Neue LT Std 55 Roman"/>
              </a:rPr>
              <a:t>03000 415888 </a:t>
            </a:r>
            <a:r>
              <a:rPr lang="en-GB" sz="1400" dirty="0">
                <a:sym typeface="Helvetica Neue LT Std 55 Roman"/>
              </a:rPr>
              <a:t>or email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400" b="1" dirty="0">
                <a:sym typeface="Helvetica Neue LT Std 55 Roman"/>
              </a:rPr>
              <a:t>BusinessSupportTeam@kent.gov.uk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dirty="0"/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37</Words>
  <Application>Microsoft Office PowerPoint</Application>
  <PresentationFormat>Custom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Helvetica Light</vt:lpstr>
      <vt:lpstr>Helvetica Neue</vt:lpstr>
      <vt:lpstr>Helvetica Neue LT Std 55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Mrs K McNeil</cp:lastModifiedBy>
  <cp:revision>8</cp:revision>
  <dcterms:modified xsi:type="dcterms:W3CDTF">2020-06-03T09:16:40Z</dcterms:modified>
</cp:coreProperties>
</file>