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5D97"/>
    <a:srgbClr val="515152"/>
    <a:srgbClr val="885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43878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8EE945A-9450-4EAF-84B2-0CC0F643EA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6" y="0"/>
            <a:ext cx="7398148" cy="104648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8B600F-8EC6-4914-83E4-52E557B3DDA0}"/>
              </a:ext>
            </a:extLst>
          </p:cNvPr>
          <p:cNvSpPr/>
          <p:nvPr/>
        </p:nvSpPr>
        <p:spPr>
          <a:xfrm>
            <a:off x="78571" y="2424088"/>
            <a:ext cx="7398148" cy="972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no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874544" y="5258469"/>
            <a:ext cx="6227966" cy="434206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>
              <a:solidFill>
                <a:srgbClr val="515152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>
              <a:solidFill>
                <a:srgbClr val="515152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>
              <a:solidFill>
                <a:srgbClr val="515152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solidFill>
                  <a:srgbClr val="515152"/>
                </a:solidFill>
              </a:rPr>
              <a:t>Dates  (one </a:t>
            </a:r>
            <a:r>
              <a:rPr lang="en-GB">
                <a:solidFill>
                  <a:srgbClr val="515152"/>
                </a:solidFill>
              </a:rPr>
              <a:t>off sessions):  </a:t>
            </a:r>
            <a:r>
              <a:rPr lang="en-GB" dirty="0">
                <a:solidFill>
                  <a:srgbClr val="515152"/>
                </a:solidFill>
              </a:rPr>
              <a:t>Mondays 1-3pm 8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, 15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, 22</a:t>
            </a:r>
            <a:r>
              <a:rPr lang="en-GB" baseline="30000" dirty="0">
                <a:solidFill>
                  <a:srgbClr val="515152"/>
                </a:solidFill>
              </a:rPr>
              <a:t>nd</a:t>
            </a:r>
            <a:r>
              <a:rPr lang="en-GB" dirty="0">
                <a:solidFill>
                  <a:srgbClr val="515152"/>
                </a:solidFill>
              </a:rPr>
              <a:t>, 29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 June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solidFill>
                  <a:srgbClr val="515152"/>
                </a:solidFill>
              </a:rPr>
              <a:t>Or 6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solidFill>
                  <a:srgbClr val="515152"/>
                </a:solidFill>
              </a:rPr>
              <a:t>Wednesdays 10am -12: 10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, 17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, 24th   June or 1</a:t>
            </a:r>
            <a:r>
              <a:rPr lang="en-GB" baseline="30000" dirty="0">
                <a:solidFill>
                  <a:srgbClr val="515152"/>
                </a:solidFill>
              </a:rPr>
              <a:t>st</a:t>
            </a:r>
            <a:r>
              <a:rPr lang="en-GB" dirty="0">
                <a:solidFill>
                  <a:srgbClr val="515152"/>
                </a:solidFill>
              </a:rPr>
              <a:t>, 8</a:t>
            </a:r>
            <a:r>
              <a:rPr lang="en-GB" baseline="30000" dirty="0">
                <a:solidFill>
                  <a:srgbClr val="515152"/>
                </a:solidFill>
              </a:rPr>
              <a:t>th</a:t>
            </a:r>
            <a:r>
              <a:rPr lang="en-GB" dirty="0">
                <a:solidFill>
                  <a:srgbClr val="515152"/>
                </a:solidFill>
              </a:rPr>
              <a:t> July </a:t>
            </a:r>
            <a:endParaRPr dirty="0">
              <a:solidFill>
                <a:srgbClr val="515152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  </a:t>
            </a:r>
            <a:r>
              <a:rPr lang="en-GB" sz="1600" dirty="0"/>
              <a:t>To book a place please </a:t>
            </a:r>
            <a:r>
              <a:rPr lang="en-GB" sz="1600" b="1" dirty="0"/>
              <a:t>call </a:t>
            </a:r>
            <a:r>
              <a:rPr lang="en-GB" sz="1600" b="1" dirty="0">
                <a:sym typeface="Helvetica Neue LT Std 55 Roman"/>
              </a:rPr>
              <a:t>03000 415888 </a:t>
            </a:r>
            <a:r>
              <a:rPr lang="en-GB" sz="16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45 Light"/>
                <a:ea typeface="Helvetica Neue LT Std 45 Light"/>
                <a:cs typeface="Helvetica Neue LT Std 45 Light"/>
                <a:sym typeface="Helvetica Neue LT Std 45 Light"/>
              </a:defRPr>
            </a:pPr>
            <a:r>
              <a:rPr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More information:</a:t>
            </a:r>
            <a:r>
              <a:rPr sz="180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43B6E9-DFE3-422B-B4C5-070225B8BD84}"/>
              </a:ext>
            </a:extLst>
          </p:cNvPr>
          <p:cNvSpPr/>
          <p:nvPr/>
        </p:nvSpPr>
        <p:spPr>
          <a:xfrm>
            <a:off x="465882" y="460442"/>
            <a:ext cx="3816424" cy="1764000"/>
          </a:xfrm>
          <a:prstGeom prst="rect">
            <a:avLst/>
          </a:prstGeom>
          <a:solidFill>
            <a:schemeClr val="bg1"/>
          </a:solidFill>
          <a:ln w="3175" cap="flat">
            <a:solidFill>
              <a:schemeClr val="bg1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no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9DB110D-9022-4388-907C-D82B7B743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207294"/>
            <a:ext cx="4275743" cy="20948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A5FDFEF-FCD7-4050-B280-D194AAAE7337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Creative Paperworks (virtual course) 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56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45 Light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15</cp:revision>
  <dcterms:modified xsi:type="dcterms:W3CDTF">2020-06-03T09:14:58Z</dcterms:modified>
</cp:coreProperties>
</file>