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4" r:id="rId4"/>
    <p:sldMasterId id="2147483657" r:id="rId5"/>
    <p:sldMasterId id="2147483659" r:id="rId6"/>
    <p:sldMasterId id="2147483661" r:id="rId7"/>
    <p:sldMasterId id="2147483663" r:id="rId8"/>
    <p:sldMasterId id="2147483665" r:id="rId9"/>
    <p:sldMasterId id="2147483668" r:id="rId10"/>
    <p:sldMasterId id="2147483650" r:id="rId11"/>
    <p:sldMasterId id="2147483652" r:id="rId12"/>
  </p:sldMasterIdLst>
  <p:notesMasterIdLst>
    <p:notesMasterId r:id="rId32"/>
  </p:notesMasterIdLst>
  <p:sldIdLst>
    <p:sldId id="278" r:id="rId13"/>
    <p:sldId id="279" r:id="rId14"/>
    <p:sldId id="289" r:id="rId15"/>
    <p:sldId id="280" r:id="rId16"/>
    <p:sldId id="281" r:id="rId17"/>
    <p:sldId id="260" r:id="rId18"/>
    <p:sldId id="267" r:id="rId19"/>
    <p:sldId id="270" r:id="rId20"/>
    <p:sldId id="271" r:id="rId21"/>
    <p:sldId id="284" r:id="rId22"/>
    <p:sldId id="285" r:id="rId23"/>
    <p:sldId id="283" r:id="rId24"/>
    <p:sldId id="274" r:id="rId25"/>
    <p:sldId id="277" r:id="rId26"/>
    <p:sldId id="273" r:id="rId27"/>
    <p:sldId id="286" r:id="rId28"/>
    <p:sldId id="287" r:id="rId29"/>
    <p:sldId id="288" r:id="rId30"/>
    <p:sldId id="262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F0"/>
    <a:srgbClr val="00B050"/>
    <a:srgbClr val="92D050"/>
    <a:srgbClr val="000000"/>
    <a:srgbClr val="E5ECF7"/>
    <a:srgbClr val="B4C7E7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67" autoAdjust="0"/>
    <p:restoredTop sz="94694"/>
  </p:normalViewPr>
  <p:slideViewPr>
    <p:cSldViewPr snapToGrid="0" snapToObjects="1">
      <p:cViewPr varScale="1">
        <p:scale>
          <a:sx n="65" d="100"/>
          <a:sy n="65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F084BCA-C0B9-4152-8847-7F596923774B}"/>
    <pc:docChg chg="custSel modSld">
      <pc:chgData name="James Clegg" userId="c6df1435-7a36-4b38-be4d-16e68e91152f" providerId="ADAL" clId="{5F084BCA-C0B9-4152-8847-7F596923774B}" dt="2021-01-10T18:49:29.710" v="16"/>
      <pc:docMkLst>
        <pc:docMk/>
      </pc:docMkLst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2397267599" sldId="260"/>
        </pc:sldMkLst>
        <pc:picChg chg="del">
          <ac:chgData name="James Clegg" userId="c6df1435-7a36-4b38-be4d-16e68e91152f" providerId="ADAL" clId="{5F084BCA-C0B9-4152-8847-7F596923774B}" dt="2021-01-10T18:48:52.389" v="2" actId="478"/>
          <ac:picMkLst>
            <pc:docMk/>
            <pc:sldMk cId="2397267599" sldId="26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4044561483" sldId="262"/>
        </pc:sldMkLst>
        <pc:picChg chg="del">
          <ac:chgData name="James Clegg" userId="c6df1435-7a36-4b38-be4d-16e68e91152f" providerId="ADAL" clId="{5F084BCA-C0B9-4152-8847-7F596923774B}" dt="2021-01-10T18:49:24.483" v="15" actId="478"/>
          <ac:picMkLst>
            <pc:docMk/>
            <pc:sldMk cId="4044561483" sldId="26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2147364848" sldId="267"/>
        </pc:sldMkLst>
        <pc:picChg chg="del">
          <ac:chgData name="James Clegg" userId="c6df1435-7a36-4b38-be4d-16e68e91152f" providerId="ADAL" clId="{5F084BCA-C0B9-4152-8847-7F596923774B}" dt="2021-01-10T18:48:54.515" v="3" actId="478"/>
          <ac:picMkLst>
            <pc:docMk/>
            <pc:sldMk cId="2147364848" sldId="267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2026887803" sldId="270"/>
        </pc:sldMkLst>
        <pc:picChg chg="del">
          <ac:chgData name="James Clegg" userId="c6df1435-7a36-4b38-be4d-16e68e91152f" providerId="ADAL" clId="{5F084BCA-C0B9-4152-8847-7F596923774B}" dt="2021-01-10T18:48:57.437" v="4" actId="478"/>
          <ac:picMkLst>
            <pc:docMk/>
            <pc:sldMk cId="2026887803" sldId="27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126131961" sldId="271"/>
        </pc:sldMkLst>
        <pc:picChg chg="del">
          <ac:chgData name="James Clegg" userId="c6df1435-7a36-4b38-be4d-16e68e91152f" providerId="ADAL" clId="{5F084BCA-C0B9-4152-8847-7F596923774B}" dt="2021-01-10T18:48:59.422" v="5" actId="478"/>
          <ac:picMkLst>
            <pc:docMk/>
            <pc:sldMk cId="126131961" sldId="27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1685390924" sldId="273"/>
        </pc:sldMkLst>
        <pc:picChg chg="del">
          <ac:chgData name="James Clegg" userId="c6df1435-7a36-4b38-be4d-16e68e91152f" providerId="ADAL" clId="{5F084BCA-C0B9-4152-8847-7F596923774B}" dt="2021-01-10T18:49:13.846" v="11" actId="478"/>
          <ac:picMkLst>
            <pc:docMk/>
            <pc:sldMk cId="1685390924" sldId="27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3281795045" sldId="274"/>
        </pc:sldMkLst>
        <pc:picChg chg="del">
          <ac:chgData name="James Clegg" userId="c6df1435-7a36-4b38-be4d-16e68e91152f" providerId="ADAL" clId="{5F084BCA-C0B9-4152-8847-7F596923774B}" dt="2021-01-10T18:49:08.562" v="9" actId="478"/>
          <ac:picMkLst>
            <pc:docMk/>
            <pc:sldMk cId="3281795045" sldId="274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1358111606" sldId="277"/>
        </pc:sldMkLst>
        <pc:picChg chg="del">
          <ac:chgData name="James Clegg" userId="c6df1435-7a36-4b38-be4d-16e68e91152f" providerId="ADAL" clId="{5F084BCA-C0B9-4152-8847-7F596923774B}" dt="2021-01-10T18:49:11.317" v="10" actId="478"/>
          <ac:picMkLst>
            <pc:docMk/>
            <pc:sldMk cId="1358111606" sldId="277"/>
            <ac:picMk id="30" creationId="{00000000-0000-0000-0000-000000000000}"/>
          </ac:picMkLst>
        </pc:picChg>
      </pc:sldChg>
      <pc:sldChg chg="modTransition">
        <pc:chgData name="James Clegg" userId="c6df1435-7a36-4b38-be4d-16e68e91152f" providerId="ADAL" clId="{5F084BCA-C0B9-4152-8847-7F596923774B}" dt="2021-01-10T18:49:29.710" v="16"/>
        <pc:sldMkLst>
          <pc:docMk/>
          <pc:sldMk cId="1115582755" sldId="278"/>
        </pc:sldMkLst>
      </pc:sldChg>
      <pc:sldChg chg="modTransition">
        <pc:chgData name="James Clegg" userId="c6df1435-7a36-4b38-be4d-16e68e91152f" providerId="ADAL" clId="{5F084BCA-C0B9-4152-8847-7F596923774B}" dt="2021-01-10T18:49:29.710" v="16"/>
        <pc:sldMkLst>
          <pc:docMk/>
          <pc:sldMk cId="2441765655" sldId="279"/>
        </pc:sldMkLst>
      </pc:sldChg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1215440222" sldId="280"/>
        </pc:sldMkLst>
        <pc:picChg chg="del">
          <ac:chgData name="James Clegg" userId="c6df1435-7a36-4b38-be4d-16e68e91152f" providerId="ADAL" clId="{5F084BCA-C0B9-4152-8847-7F596923774B}" dt="2021-01-10T18:48:49.966" v="1" actId="478"/>
          <ac:picMkLst>
            <pc:docMk/>
            <pc:sldMk cId="1215440222" sldId="280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5F084BCA-C0B9-4152-8847-7F596923774B}" dt="2021-01-10T18:49:29.710" v="16"/>
        <pc:sldMkLst>
          <pc:docMk/>
          <pc:sldMk cId="3899000511" sldId="281"/>
        </pc:sldMkLst>
      </pc:sldChg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4202076750" sldId="283"/>
        </pc:sldMkLst>
        <pc:picChg chg="del">
          <ac:chgData name="James Clegg" userId="c6df1435-7a36-4b38-be4d-16e68e91152f" providerId="ADAL" clId="{5F084BCA-C0B9-4152-8847-7F596923774B}" dt="2021-01-10T18:49:06.292" v="8" actId="478"/>
          <ac:picMkLst>
            <pc:docMk/>
            <pc:sldMk cId="4202076750" sldId="28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2986316158" sldId="284"/>
        </pc:sldMkLst>
        <pc:picChg chg="del">
          <ac:chgData name="James Clegg" userId="c6df1435-7a36-4b38-be4d-16e68e91152f" providerId="ADAL" clId="{5F084BCA-C0B9-4152-8847-7F596923774B}" dt="2021-01-10T18:49:01.922" v="6" actId="478"/>
          <ac:picMkLst>
            <pc:docMk/>
            <pc:sldMk cId="2986316158" sldId="28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582304065" sldId="285"/>
        </pc:sldMkLst>
        <pc:picChg chg="del">
          <ac:chgData name="James Clegg" userId="c6df1435-7a36-4b38-be4d-16e68e91152f" providerId="ADAL" clId="{5F084BCA-C0B9-4152-8847-7F596923774B}" dt="2021-01-10T18:49:03.975" v="7" actId="478"/>
          <ac:picMkLst>
            <pc:docMk/>
            <pc:sldMk cId="582304065" sldId="28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1293065418" sldId="286"/>
        </pc:sldMkLst>
        <pc:picChg chg="del">
          <ac:chgData name="James Clegg" userId="c6df1435-7a36-4b38-be4d-16e68e91152f" providerId="ADAL" clId="{5F084BCA-C0B9-4152-8847-7F596923774B}" dt="2021-01-10T18:49:16.514" v="12" actId="478"/>
          <ac:picMkLst>
            <pc:docMk/>
            <pc:sldMk cId="1293065418" sldId="286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4220023611" sldId="287"/>
        </pc:sldMkLst>
        <pc:picChg chg="del">
          <ac:chgData name="James Clegg" userId="c6df1435-7a36-4b38-be4d-16e68e91152f" providerId="ADAL" clId="{5F084BCA-C0B9-4152-8847-7F596923774B}" dt="2021-01-10T18:49:19.047" v="13" actId="478"/>
          <ac:picMkLst>
            <pc:docMk/>
            <pc:sldMk cId="4220023611" sldId="287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2464156114" sldId="288"/>
        </pc:sldMkLst>
        <pc:picChg chg="del">
          <ac:chgData name="James Clegg" userId="c6df1435-7a36-4b38-be4d-16e68e91152f" providerId="ADAL" clId="{5F084BCA-C0B9-4152-8847-7F596923774B}" dt="2021-01-10T18:49:21.485" v="14" actId="478"/>
          <ac:picMkLst>
            <pc:docMk/>
            <pc:sldMk cId="2464156114" sldId="28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F084BCA-C0B9-4152-8847-7F596923774B}" dt="2021-01-10T18:49:29.710" v="16"/>
        <pc:sldMkLst>
          <pc:docMk/>
          <pc:sldMk cId="312382944" sldId="289"/>
        </pc:sldMkLst>
        <pc:picChg chg="del">
          <ac:chgData name="James Clegg" userId="c6df1435-7a36-4b38-be4d-16e68e91152f" providerId="ADAL" clId="{5F084BCA-C0B9-4152-8847-7F596923774B}" dt="2021-01-10T18:48:47.759" v="0" actId="478"/>
          <ac:picMkLst>
            <pc:docMk/>
            <pc:sldMk cId="312382944" sldId="289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980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0029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7368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0046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8300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7790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644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321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0003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573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56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218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715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705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485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800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E5BCE6"/>
          </a:solidFill>
          <a:ln>
            <a:solidFill>
              <a:srgbClr val="E5BC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7" Type="http://schemas.openxmlformats.org/officeDocument/2006/relationships/image" Target="../media/image120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10.png"/><Relationship Id="rId11" Type="http://schemas.openxmlformats.org/officeDocument/2006/relationships/image" Target="../media/image16.png"/><Relationship Id="rId5" Type="http://schemas.openxmlformats.org/officeDocument/2006/relationships/image" Target="../media/image19.png"/><Relationship Id="rId10" Type="http://schemas.openxmlformats.org/officeDocument/2006/relationships/image" Target="../media/image15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8" Type="http://schemas.openxmlformats.org/officeDocument/2006/relationships/image" Target="../media/image40.png"/><Relationship Id="rId3" Type="http://schemas.openxmlformats.org/officeDocument/2006/relationships/image" Target="../media/image10.png"/><Relationship Id="rId7" Type="http://schemas.openxmlformats.org/officeDocument/2006/relationships/image" Target="../media/image29.png"/><Relationship Id="rId1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6.png"/><Relationship Id="rId1" Type="http://schemas.openxmlformats.org/officeDocument/2006/relationships/tags" Target="../tags/tag4.xml"/><Relationship Id="rId11" Type="http://schemas.openxmlformats.org/officeDocument/2006/relationships/image" Target="../media/image33.png"/><Relationship Id="rId15" Type="http://schemas.openxmlformats.org/officeDocument/2006/relationships/image" Target="../media/image25.png"/><Relationship Id="rId19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7" Type="http://schemas.openxmlformats.org/officeDocument/2006/relationships/image" Target="../media/image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43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9" Type="http://schemas.openxmlformats.org/officeDocument/2006/relationships/image" Target="../media/image5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44.png"/><Relationship Id="rId11" Type="http://schemas.openxmlformats.org/officeDocument/2006/relationships/image" Target="../media/image62.png"/><Relationship Id="rId5" Type="http://schemas.openxmlformats.org/officeDocument/2006/relationships/image" Target="../media/image430.png"/><Relationship Id="rId10" Type="http://schemas.openxmlformats.org/officeDocument/2006/relationships/image" Target="../media/image24.png"/><Relationship Id="rId9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7" Type="http://schemas.openxmlformats.org/officeDocument/2006/relationships/image" Target="../media/image6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67.png"/><Relationship Id="rId11" Type="http://schemas.openxmlformats.org/officeDocument/2006/relationships/image" Target="../media/image69.png"/><Relationship Id="rId5" Type="http://schemas.openxmlformats.org/officeDocument/2006/relationships/image" Target="../media/image66.png"/><Relationship Id="rId10" Type="http://schemas.openxmlformats.org/officeDocument/2006/relationships/image" Target="../media/image610.png"/><Relationship Id="rId9" Type="http://schemas.openxmlformats.org/officeDocument/2006/relationships/image" Target="../media/image6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0.png"/><Relationship Id="rId7" Type="http://schemas.openxmlformats.org/officeDocument/2006/relationships/image" Target="../media/image7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10" Type="http://schemas.openxmlformats.org/officeDocument/2006/relationships/image" Target="../media/image710.png"/><Relationship Id="rId9" Type="http://schemas.openxmlformats.org/officeDocument/2006/relationships/image" Target="../media/image7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2F4C332-63A5-4769-A77C-5181E6C384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3108" y="2288949"/>
            <a:ext cx="6297714" cy="228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5827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1765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48FD78-C205-44E4-B085-11740BDBADED}"/>
              </a:ext>
            </a:extLst>
          </p:cNvPr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fraction of the bar is shaded blue?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What fraction of the bar is shaded green?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How many parts are yellow?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8135161"/>
              </p:ext>
            </p:extLst>
          </p:nvPr>
        </p:nvGraphicFramePr>
        <p:xfrm>
          <a:off x="1257577" y="3219708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9447059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08346434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38955051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78154732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45527972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90746573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73782994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0543406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1432865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6993153"/>
              </p:ext>
            </p:extLst>
          </p:nvPr>
        </p:nvGraphicFramePr>
        <p:xfrm>
          <a:off x="1214421" y="1113939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58909926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0488914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23689464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97325478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836468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193362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5369464"/>
              </p:ext>
            </p:extLst>
          </p:nvPr>
        </p:nvGraphicFramePr>
        <p:xfrm>
          <a:off x="1257577" y="4658871"/>
          <a:ext cx="3134316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3579">
                  <a:extLst>
                    <a:ext uri="{9D8B030D-6E8A-4147-A177-3AD203B41FA5}">
                      <a16:colId xmlns:a16="http://schemas.microsoft.com/office/drawing/2014/main" val="2632812019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1085670561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388991418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9494704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4516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7456623"/>
              </p:ext>
            </p:extLst>
          </p:nvPr>
        </p:nvGraphicFramePr>
        <p:xfrm>
          <a:off x="1257577" y="5387794"/>
          <a:ext cx="3134316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3579">
                  <a:extLst>
                    <a:ext uri="{9D8B030D-6E8A-4147-A177-3AD203B41FA5}">
                      <a16:colId xmlns:a16="http://schemas.microsoft.com/office/drawing/2014/main" val="2632812019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1085670561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388991418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9494704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451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382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48FD78-C205-44E4-B085-11740BDBADED}"/>
              </a:ext>
            </a:extLst>
          </p:cNvPr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fraction of the bar is shaded blue?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What fraction of the bar is shaded green?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How many parts are yellow?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0308012"/>
              </p:ext>
            </p:extLst>
          </p:nvPr>
        </p:nvGraphicFramePr>
        <p:xfrm>
          <a:off x="1257577" y="3219708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9447059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08346434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38955051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78154732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45527972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90746573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737829941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0543406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1432865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6993153"/>
              </p:ext>
            </p:extLst>
          </p:nvPr>
        </p:nvGraphicFramePr>
        <p:xfrm>
          <a:off x="1214421" y="1113939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58909926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404889144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236894643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3973254789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8364681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193362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9402120"/>
              </p:ext>
            </p:extLst>
          </p:nvPr>
        </p:nvGraphicFramePr>
        <p:xfrm>
          <a:off x="1257577" y="4658871"/>
          <a:ext cx="3134316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3579">
                  <a:extLst>
                    <a:ext uri="{9D8B030D-6E8A-4147-A177-3AD203B41FA5}">
                      <a16:colId xmlns:a16="http://schemas.microsoft.com/office/drawing/2014/main" val="2632812019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1085670561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388991418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9494704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4516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3300980"/>
              </p:ext>
            </p:extLst>
          </p:nvPr>
        </p:nvGraphicFramePr>
        <p:xfrm>
          <a:off x="1257577" y="5387794"/>
          <a:ext cx="3134316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3579">
                  <a:extLst>
                    <a:ext uri="{9D8B030D-6E8A-4147-A177-3AD203B41FA5}">
                      <a16:colId xmlns:a16="http://schemas.microsoft.com/office/drawing/2014/main" val="2632812019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1085670561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388991418"/>
                    </a:ext>
                  </a:extLst>
                </a:gridCol>
                <a:gridCol w="783579">
                  <a:extLst>
                    <a:ext uri="{9D8B030D-6E8A-4147-A177-3AD203B41FA5}">
                      <a16:colId xmlns:a16="http://schemas.microsoft.com/office/drawing/2014/main" val="394947040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94516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882170" y="983086"/>
                <a:ext cx="1894243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2170" y="983086"/>
                <a:ext cx="1894243" cy="90178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860808" y="3088855"/>
                <a:ext cx="1894243" cy="901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5">
                                  <a:lumMod val="75000"/>
                                </a:schemeClr>
                              </a:solidFill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60808" y="3088855"/>
                <a:ext cx="1894243" cy="90178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4987927" y="4848058"/>
            <a:ext cx="189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 parts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15440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9000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" name="Table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4529355"/>
              </p:ext>
            </p:extLst>
          </p:nvPr>
        </p:nvGraphicFramePr>
        <p:xfrm>
          <a:off x="1477773" y="5291416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68" name="Table 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1427530"/>
              </p:ext>
            </p:extLst>
          </p:nvPr>
        </p:nvGraphicFramePr>
        <p:xfrm>
          <a:off x="1485926" y="4545245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cxnSp>
        <p:nvCxnSpPr>
          <p:cNvPr id="29" name="Straight Arrow Connector 28"/>
          <p:cNvCxnSpPr/>
          <p:nvPr/>
        </p:nvCxnSpPr>
        <p:spPr>
          <a:xfrm>
            <a:off x="1249173" y="2523041"/>
            <a:ext cx="3075709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4324882" y="2523041"/>
            <a:ext cx="3075709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1249173" y="2301369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4324882" y="2287515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7392076" y="2287514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075992" y="2744714"/>
            <a:ext cx="8035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46" name="Left Bracket 45"/>
          <p:cNvSpPr/>
          <p:nvPr/>
        </p:nvSpPr>
        <p:spPr>
          <a:xfrm rot="16482383" flipH="1">
            <a:off x="1800054" y="1258651"/>
            <a:ext cx="484667" cy="1534808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7" name="Straight Connector 46"/>
          <p:cNvCxnSpPr/>
          <p:nvPr/>
        </p:nvCxnSpPr>
        <p:spPr>
          <a:xfrm>
            <a:off x="2837770" y="2442801"/>
            <a:ext cx="0" cy="17722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5868742" y="2419863"/>
            <a:ext cx="0" cy="2030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Left Bracket 55"/>
          <p:cNvSpPr/>
          <p:nvPr/>
        </p:nvSpPr>
        <p:spPr>
          <a:xfrm rot="16482383" flipH="1">
            <a:off x="3352579" y="1200228"/>
            <a:ext cx="484667" cy="1568671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Left Bracket 56"/>
          <p:cNvSpPr/>
          <p:nvPr/>
        </p:nvSpPr>
        <p:spPr>
          <a:xfrm rot="16482383" flipH="1">
            <a:off x="4892787" y="1232419"/>
            <a:ext cx="484667" cy="1534808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Left Bracket 57"/>
          <p:cNvSpPr/>
          <p:nvPr/>
        </p:nvSpPr>
        <p:spPr>
          <a:xfrm rot="16482383" flipH="1">
            <a:off x="6413615" y="1215461"/>
            <a:ext cx="484667" cy="1534808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1319777" y="696586"/>
                <a:ext cx="1165951" cy="10014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9777" y="696586"/>
                <a:ext cx="1165951" cy="100149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2263144" y="2619730"/>
                <a:ext cx="1165951" cy="10014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3144" y="2619730"/>
                <a:ext cx="1165951" cy="100149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2846119" y="682716"/>
                <a:ext cx="1165951" cy="10014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6119" y="682716"/>
                <a:ext cx="1165951" cy="100149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4348916" y="696586"/>
                <a:ext cx="1165951" cy="10014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8916" y="696586"/>
                <a:ext cx="1165951" cy="100149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5851713" y="682716"/>
                <a:ext cx="1165951" cy="10014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51713" y="682716"/>
                <a:ext cx="1165951" cy="100149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5307337" y="2643737"/>
                <a:ext cx="1165951" cy="1014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  <a:cs typeface="Calibri" panose="020F0502020204030204" pitchFamily="34" charset="0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  <a:cs typeface="Calibri" panose="020F0502020204030204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337" y="2643737"/>
                <a:ext cx="1165951" cy="101431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6" name="Table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9230143"/>
              </p:ext>
            </p:extLst>
          </p:nvPr>
        </p:nvGraphicFramePr>
        <p:xfrm>
          <a:off x="1485926" y="4545245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67" name="Table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2248265"/>
              </p:ext>
            </p:extLst>
          </p:nvPr>
        </p:nvGraphicFramePr>
        <p:xfrm>
          <a:off x="1485926" y="4545245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69" name="Table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114798"/>
              </p:ext>
            </p:extLst>
          </p:nvPr>
        </p:nvGraphicFramePr>
        <p:xfrm>
          <a:off x="1477773" y="5291416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70" name="Table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320551"/>
              </p:ext>
            </p:extLst>
          </p:nvPr>
        </p:nvGraphicFramePr>
        <p:xfrm>
          <a:off x="1477773" y="5291416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3733391" y="2677529"/>
                <a:ext cx="1165951" cy="10014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3391" y="2677529"/>
                <a:ext cx="1165951" cy="100149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6779551" y="2689079"/>
                <a:ext cx="1165951" cy="10014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>
                              <a:latin typeface="Calibri" panose="020F0502020204030204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9551" y="2689079"/>
                <a:ext cx="1165951" cy="100149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TextBox 40"/>
          <p:cNvSpPr txBox="1"/>
          <p:nvPr/>
        </p:nvSpPr>
        <p:spPr>
          <a:xfrm>
            <a:off x="4041283" y="3465809"/>
            <a:ext cx="8035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434508" y="3548787"/>
                <a:ext cx="1165951" cy="8604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0" dirty="0">
                    <a:solidFill>
                      <a:schemeClr val="accent1"/>
                    </a:solidFill>
                  </a:rPr>
                  <a:t>1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b="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endParaRPr lang="en-GB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4508" y="3548787"/>
                <a:ext cx="1165951" cy="860428"/>
              </a:xfrm>
              <a:prstGeom prst="rect">
                <a:avLst/>
              </a:prstGeom>
              <a:blipFill>
                <a:blip r:embed="rId13"/>
                <a:stretch>
                  <a:fillRect l="-13021" b="-113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/>
          <p:cNvSpPr txBox="1"/>
          <p:nvPr/>
        </p:nvSpPr>
        <p:spPr>
          <a:xfrm>
            <a:off x="7081130" y="3421941"/>
            <a:ext cx="80356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7267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56" grpId="0" animBg="1"/>
      <p:bldP spid="57" grpId="0" animBg="1"/>
      <p:bldP spid="58" grpId="0" animBg="1"/>
      <p:bldP spid="60" grpId="0"/>
      <p:bldP spid="61" grpId="0"/>
      <p:bldP spid="62" grpId="0"/>
      <p:bldP spid="63" grpId="0"/>
      <p:bldP spid="64" grpId="0"/>
      <p:bldP spid="65" grpId="0"/>
      <p:bldP spid="65" grpId="1"/>
      <p:bldP spid="39" grpId="0"/>
      <p:bldP spid="39" grpId="1"/>
      <p:bldP spid="40" grpId="0"/>
      <p:bldP spid="40" grpId="1"/>
      <p:bldP spid="41" grpId="0"/>
      <p:bldP spid="43" grpId="0"/>
      <p:bldP spid="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82676" y="2883415"/>
            <a:ext cx="464711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This is an </a:t>
            </a:r>
            <a:r>
              <a:rPr lang="en-GB" sz="2800" b="1" dirty="0">
                <a:latin typeface="Calibri" panose="020F0502020204030204" pitchFamily="34" charset="0"/>
              </a:rPr>
              <a:t>improper </a:t>
            </a:r>
            <a:r>
              <a:rPr lang="en-GB" sz="2800" dirty="0">
                <a:latin typeface="Calibri" panose="020F0502020204030204" pitchFamily="34" charset="0"/>
              </a:rPr>
              <a:t>fraction. </a:t>
            </a:r>
          </a:p>
          <a:p>
            <a:pPr algn="ctr"/>
            <a:endParaRPr lang="en-GB" sz="2800" dirty="0">
              <a:latin typeface="Calibri" panose="020F0502020204030204" pitchFamily="34" charset="0"/>
            </a:endParaRPr>
          </a:p>
          <a:p>
            <a:pPr algn="ctr"/>
            <a:r>
              <a:rPr lang="en-GB" sz="2800" dirty="0">
                <a:latin typeface="Calibri" panose="020F0502020204030204" pitchFamily="34" charset="0"/>
              </a:rPr>
              <a:t>An improper fraction is where the </a:t>
            </a:r>
            <a:r>
              <a:rPr lang="en-GB" sz="2800" b="1" dirty="0">
                <a:latin typeface="Calibri" panose="020F0502020204030204" pitchFamily="34" charset="0"/>
              </a:rPr>
              <a:t>numerator </a:t>
            </a:r>
            <a:r>
              <a:rPr lang="en-GB" sz="2800" dirty="0">
                <a:latin typeface="Calibri" panose="020F0502020204030204" pitchFamily="34" charset="0"/>
              </a:rPr>
              <a:t>is greater than the </a:t>
            </a:r>
            <a:r>
              <a:rPr lang="en-GB" sz="2800" b="1" dirty="0">
                <a:latin typeface="Calibri" panose="020F0502020204030204" pitchFamily="34" charset="0"/>
              </a:rPr>
              <a:t>denominator.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13410" y="2883415"/>
            <a:ext cx="28541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This is a </a:t>
            </a:r>
            <a:r>
              <a:rPr lang="en-GB" sz="2800" b="1" dirty="0">
                <a:latin typeface="Calibri" panose="020F0502020204030204" pitchFamily="34" charset="0"/>
              </a:rPr>
              <a:t>mixed number.</a:t>
            </a:r>
          </a:p>
          <a:p>
            <a:pPr algn="ctr"/>
            <a:endParaRPr lang="en-GB" sz="2800" b="1" dirty="0">
              <a:latin typeface="Calibri" panose="020F0502020204030204" pitchFamily="34" charset="0"/>
            </a:endParaRPr>
          </a:p>
          <a:p>
            <a:pPr algn="ctr"/>
            <a:r>
              <a:rPr lang="en-GB" sz="2800" dirty="0">
                <a:latin typeface="Calibri" panose="020F0502020204030204" pitchFamily="34" charset="0"/>
              </a:rPr>
              <a:t>It is a number with a whole and a fraction.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318508"/>
              </p:ext>
            </p:extLst>
          </p:nvPr>
        </p:nvGraphicFramePr>
        <p:xfrm>
          <a:off x="1042133" y="750466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085790"/>
              </p:ext>
            </p:extLst>
          </p:nvPr>
        </p:nvGraphicFramePr>
        <p:xfrm>
          <a:off x="1042133" y="1651012"/>
          <a:ext cx="6096000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358961869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192586" y="3091886"/>
                <a:ext cx="3491345" cy="19005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>
                          <m:r>
                            <m:rPr>
                              <m:nor/>
                            </m:rPr>
                            <a:rPr lang="en-GB" sz="6000" b="0" i="0" smtClean="0">
                              <a:latin typeface="Calibri" panose="020F0502020204030204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2586" y="3091886"/>
                <a:ext cx="3491345" cy="190058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463332" y="3498967"/>
                <a:ext cx="3491345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60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60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6000" b="0" i="0" dirty="0" smtClean="0">
                        <a:latin typeface="Calibri" panose="020F0502020204030204" pitchFamily="34" charset="0"/>
                      </a:rPr>
                      <m:t>1</m:t>
                    </m:r>
                  </m:oMath>
                </a14:m>
                <a:endParaRPr lang="en-GB" sz="60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3332" y="3498967"/>
                <a:ext cx="3491345" cy="101566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ounded Rectangle 8"/>
          <p:cNvSpPr/>
          <p:nvPr/>
        </p:nvSpPr>
        <p:spPr>
          <a:xfrm>
            <a:off x="4159509" y="2918648"/>
            <a:ext cx="1274618" cy="219976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202950" y="3191850"/>
                <a:ext cx="3491345" cy="18006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6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6000" b="0" i="0" smtClean="0">
                              <a:latin typeface="Calibri" panose="020F0502020204030204" pitchFamily="34" charset="0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6000" b="0" i="0" smtClean="0">
                              <a:latin typeface="Calibri" panose="020F0502020204030204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02950" y="3191850"/>
                <a:ext cx="3491345" cy="180062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249164" y="3080113"/>
                <a:ext cx="3491345" cy="17916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n-GB" sz="6000" b="0" i="0" dirty="0" smtClean="0">
                          <a:latin typeface="Calibri" panose="020F0502020204030204" pitchFamily="34" charset="0"/>
                        </a:rPr>
                        <m:t> </m:t>
                      </m:r>
                      <m:f>
                        <m:fPr>
                          <m:ctrlPr>
                            <a:rPr lang="en-GB" sz="6000" b="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6000" b="0" i="0" dirty="0" smtClean="0"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6000" b="0" i="0" dirty="0" smtClean="0">
                              <a:latin typeface="Calibri" panose="020F0502020204030204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60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9164" y="3080113"/>
                <a:ext cx="3491345" cy="179164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147364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  <p:bldP spid="5" grpId="0"/>
      <p:bldP spid="5" grpId="1"/>
      <p:bldP spid="7" grpId="0"/>
      <p:bldP spid="9" grpId="0" animBg="1"/>
      <p:bldP spid="11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ull, Half Full, a Quarter Full or Empty Worksheet - EdPlace"/>
          <p:cNvPicPr>
            <a:picLocks noChangeAspect="1" noChangeArrowheads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398" y="3533002"/>
            <a:ext cx="1022061" cy="1159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edplace.com/userfiles/image/CanFull.pn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270" y="3533002"/>
            <a:ext cx="1029999" cy="1159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www.edplace.com/userfiles/image/CanFull.pn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834" y="3533001"/>
            <a:ext cx="1029999" cy="1159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Arrow Connector 5"/>
          <p:cNvCxnSpPr/>
          <p:nvPr/>
        </p:nvCxnSpPr>
        <p:spPr>
          <a:xfrm>
            <a:off x="1219420" y="2245952"/>
            <a:ext cx="3075709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4295129" y="2245952"/>
            <a:ext cx="3075709" cy="0"/>
          </a:xfrm>
          <a:prstGeom prst="straightConnector1">
            <a:avLst/>
          </a:prstGeom>
          <a:ln w="38100">
            <a:headEnd type="none" w="med" len="med"/>
            <a:tailEnd type="non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219420" y="2024280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295129" y="2010426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7362323" y="2010425"/>
            <a:ext cx="0" cy="44334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046239" y="2467625"/>
            <a:ext cx="8035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106279" y="2457359"/>
            <a:ext cx="8035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197657" y="2498218"/>
            <a:ext cx="8035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2</a:t>
            </a:r>
          </a:p>
        </p:txBody>
      </p:sp>
      <p:cxnSp>
        <p:nvCxnSpPr>
          <p:cNvPr id="15" name="Straight Connector 14"/>
          <p:cNvCxnSpPr/>
          <p:nvPr/>
        </p:nvCxnSpPr>
        <p:spPr>
          <a:xfrm>
            <a:off x="5354079" y="2144425"/>
            <a:ext cx="0" cy="2030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249419" y="2144425"/>
            <a:ext cx="0" cy="2030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3192770" y="2160014"/>
            <a:ext cx="0" cy="2030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6296190" y="2142774"/>
            <a:ext cx="0" cy="203053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5354079" y="1488227"/>
            <a:ext cx="0" cy="591473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7420957"/>
              </p:ext>
            </p:extLst>
          </p:nvPr>
        </p:nvGraphicFramePr>
        <p:xfrm>
          <a:off x="699999" y="3414004"/>
          <a:ext cx="2815782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9297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3427560"/>
              </p:ext>
            </p:extLst>
          </p:nvPr>
        </p:nvGraphicFramePr>
        <p:xfrm>
          <a:off x="1169296" y="4253709"/>
          <a:ext cx="2346485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9297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939547"/>
              </p:ext>
            </p:extLst>
          </p:nvPr>
        </p:nvGraphicFramePr>
        <p:xfrm>
          <a:off x="699999" y="5091062"/>
          <a:ext cx="2815782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9297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40" name="Table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218510"/>
              </p:ext>
            </p:extLst>
          </p:nvPr>
        </p:nvGraphicFramePr>
        <p:xfrm>
          <a:off x="699999" y="4254637"/>
          <a:ext cx="469297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9297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906929"/>
              </p:ext>
            </p:extLst>
          </p:nvPr>
        </p:nvGraphicFramePr>
        <p:xfrm>
          <a:off x="699999" y="4247018"/>
          <a:ext cx="2346485" cy="5943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9297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469297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59434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sp>
        <p:nvSpPr>
          <p:cNvPr id="36" name="TextBox 35"/>
          <p:cNvSpPr txBox="1"/>
          <p:nvPr/>
        </p:nvSpPr>
        <p:spPr>
          <a:xfrm>
            <a:off x="699999" y="257062"/>
            <a:ext cx="74427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How do the representations show </a:t>
            </a:r>
            <a:r>
              <a:rPr lang="en-GB" sz="2800" b="1" dirty="0">
                <a:latin typeface="Calibri" panose="020F0502020204030204" pitchFamily="34" charset="0"/>
              </a:rPr>
              <a:t>mixed numbers </a:t>
            </a:r>
            <a:r>
              <a:rPr lang="en-GB" sz="2800" dirty="0">
                <a:latin typeface="Calibri" panose="020F0502020204030204" pitchFamily="34" charset="0"/>
              </a:rPr>
              <a:t>and </a:t>
            </a:r>
            <a:r>
              <a:rPr lang="en-GB" sz="2800" b="1" dirty="0">
                <a:latin typeface="Calibri" panose="020F0502020204030204" pitchFamily="34" charset="0"/>
              </a:rPr>
              <a:t>improper fractions?</a:t>
            </a:r>
            <a:endParaRPr lang="en-GB" sz="2800" dirty="0"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1768476" y="2336716"/>
                <a:ext cx="961886" cy="7820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libri" panose="020F0502020204030204" pitchFamily="34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8476" y="2336716"/>
                <a:ext cx="961886" cy="78200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2711827" y="2333694"/>
                <a:ext cx="961886" cy="7834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libri" panose="020F0502020204030204" pitchFamily="34" charset="0"/>
                            </a:rPr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libri" panose="020F0502020204030204" pitchFamily="34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827" y="2333694"/>
                <a:ext cx="961886" cy="78348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5083964" y="2380565"/>
                <a:ext cx="961886" cy="6783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b="0" dirty="0">
                    <a:latin typeface="Calibri" panose="020F0502020204030204" pitchFamily="34" charset="0"/>
                  </a:rPr>
                  <a:t>1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>
                            <a:latin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>
                            <a:latin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endParaRPr lang="en-GB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3964" y="2380565"/>
                <a:ext cx="961886" cy="678327"/>
              </a:xfrm>
              <a:prstGeom prst="rect">
                <a:avLst/>
              </a:prstGeom>
              <a:blipFill>
                <a:blip r:embed="rId9"/>
                <a:stretch>
                  <a:fillRect l="-10127" b="-7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4889220" y="1249562"/>
                <a:ext cx="961886" cy="7923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libri" panose="020F0502020204030204" pitchFamily="34" charset="0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libri" panose="020F0502020204030204" pitchFamily="34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9220" y="1249562"/>
                <a:ext cx="961886" cy="79239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3830270" y="1221640"/>
                <a:ext cx="961886" cy="7923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libri" panose="020F0502020204030204" pitchFamily="34" charset="0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latin typeface="Calibri" panose="020F0502020204030204" pitchFamily="34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0270" y="1221640"/>
                <a:ext cx="961886" cy="792396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2163668" y="5086723"/>
                <a:ext cx="961886" cy="8706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0" dirty="0">
                    <a:latin typeface="Calibri" panose="020F0502020204030204" pitchFamily="34" charset="0"/>
                  </a:rPr>
                  <a:t>1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latin typeface="Calibri" panose="020F0502020204030204" pitchFamily="34" charset="0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latin typeface="Calibri" panose="020F0502020204030204" pitchFamily="34" charset="0"/>
                          </a:rPr>
                          <m:t>6</m:t>
                        </m:r>
                      </m:den>
                    </m:f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3668" y="5086723"/>
                <a:ext cx="961886" cy="870688"/>
              </a:xfrm>
              <a:prstGeom prst="rect">
                <a:avLst/>
              </a:prstGeom>
              <a:blipFill>
                <a:blip r:embed="rId15"/>
                <a:stretch>
                  <a:fillRect l="-16456" b="-97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934647" y="5047264"/>
                <a:ext cx="961886" cy="8965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latin typeface="Calibri" panose="020F0502020204030204" pitchFamily="34" charset="0"/>
                            </a:rPr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latin typeface="Calibri" panose="020F0502020204030204" pitchFamily="34" charset="0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endParaRPr lang="en-GB" sz="20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4647" y="5047264"/>
                <a:ext cx="961886" cy="896527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5" name="Curved Connector 54"/>
          <p:cNvCxnSpPr/>
          <p:nvPr/>
        </p:nvCxnSpPr>
        <p:spPr>
          <a:xfrm rot="10800000" flipH="1">
            <a:off x="4204269" y="4051652"/>
            <a:ext cx="1029999" cy="12700"/>
          </a:xfrm>
          <a:prstGeom prst="curvedConnector5">
            <a:avLst>
              <a:gd name="adj1" fmla="val 634"/>
              <a:gd name="adj2" fmla="val -1110433"/>
              <a:gd name="adj3" fmla="val 99366"/>
            </a:avLst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urved Connector 62"/>
          <p:cNvCxnSpPr/>
          <p:nvPr/>
        </p:nvCxnSpPr>
        <p:spPr>
          <a:xfrm rot="10800000" flipH="1">
            <a:off x="5522834" y="4056645"/>
            <a:ext cx="1029999" cy="12700"/>
          </a:xfrm>
          <a:prstGeom prst="curvedConnector5">
            <a:avLst>
              <a:gd name="adj1" fmla="val 634"/>
              <a:gd name="adj2" fmla="val -1110433"/>
              <a:gd name="adj3" fmla="val 99366"/>
            </a:avLst>
          </a:prstGeom>
          <a:ln w="381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5234269" y="4912884"/>
                <a:ext cx="961886" cy="8613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0" dirty="0">
                    <a:latin typeface="Calibri" panose="020F050202020403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3200" b="0" i="0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>
                            <a:latin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>
                            <a:latin typeface="Calibri" panose="020F0502020204030204" pitchFamily="34" charset="0"/>
                          </a:rPr>
                          <m:t>2</m:t>
                        </m:r>
                      </m:den>
                    </m:f>
                  </m:oMath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4269" y="4912884"/>
                <a:ext cx="961886" cy="861390"/>
              </a:xfrm>
              <a:prstGeom prst="rect">
                <a:avLst/>
              </a:prstGeom>
              <a:blipFill>
                <a:blip r:embed="rId17"/>
                <a:stretch>
                  <a:fillRect l="-16561" b="-113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/>
              <p:cNvSpPr txBox="1"/>
              <p:nvPr/>
            </p:nvSpPr>
            <p:spPr>
              <a:xfrm>
                <a:off x="6167540" y="4912884"/>
                <a:ext cx="961886" cy="8861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latin typeface="Calibri" panose="020F0502020204030204" pitchFamily="34" charset="0"/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>
                              <a:latin typeface="Calibri" panose="020F0502020204030204" pitchFamily="34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sz="2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7540" y="4912884"/>
                <a:ext cx="961886" cy="886140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" name="Picture 42">
            <a:extLst>
              <a:ext uri="{FF2B5EF4-FFF2-40B4-BE49-F238E27FC236}">
                <a16:creationId xmlns:a16="http://schemas.microsoft.com/office/drawing/2014/main" id="{F15273BD-99DB-4EAA-B8C7-F71138B004F4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400238" y="5326887"/>
            <a:ext cx="738516" cy="738516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92233BC8-D10A-4EFC-990F-9B743CDC3774}"/>
              </a:ext>
            </a:extLst>
          </p:cNvPr>
          <p:cNvSpPr txBox="1"/>
          <p:nvPr/>
        </p:nvSpPr>
        <p:spPr>
          <a:xfrm>
            <a:off x="5691920" y="5460198"/>
            <a:ext cx="2323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6887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59259E-6 L 0.25573 -0.12292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78" y="-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L 4.44444E-6 -0.1224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4" grpId="0"/>
      <p:bldP spid="46" grpId="0"/>
      <p:bldP spid="47" grpId="0"/>
      <p:bldP spid="49" grpId="0"/>
      <p:bldP spid="52" grpId="0"/>
      <p:bldP spid="53" grpId="0"/>
      <p:bldP spid="54" grpId="0"/>
      <p:bldP spid="64" grpId="0"/>
      <p:bldP spid="65" grpId="0"/>
      <p:bldP spid="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48612" y="831115"/>
            <a:ext cx="6798217" cy="221221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848612" y="908829"/>
            <a:ext cx="4488479" cy="2212217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5462567" y="881948"/>
            <a:ext cx="2371034" cy="2212217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432409" y="3637530"/>
                <a:ext cx="2074460" cy="10549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000" b="0" i="0" smtClean="0">
                            <a:latin typeface="Calibri" panose="020F0502020204030204" pitchFamily="34" charset="0"/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000" b="0" i="0" smtClean="0">
                            <a:latin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44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2409" y="3637530"/>
                <a:ext cx="2074460" cy="105490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542036" y="257062"/>
            <a:ext cx="7600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improper fraction to a mixed number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469639" y="3826283"/>
            <a:ext cx="18794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088723" y="3566340"/>
                <a:ext cx="2074460" cy="12277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000" b="0" i="0" smtClean="0"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000" b="0" i="0" smtClean="0">
                              <a:latin typeface="Calibri" panose="020F0502020204030204" pitchFamily="34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8723" y="3566340"/>
                <a:ext cx="2074460" cy="122777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26131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1" grpId="0" animBg="1"/>
      <p:bldP spid="4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9116380"/>
              </p:ext>
            </p:extLst>
          </p:nvPr>
        </p:nvGraphicFramePr>
        <p:xfrm>
          <a:off x="2028733" y="813326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868830"/>
              </p:ext>
            </p:extLst>
          </p:nvPr>
        </p:nvGraphicFramePr>
        <p:xfrm>
          <a:off x="2028733" y="1704109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052789"/>
              </p:ext>
            </p:extLst>
          </p:nvPr>
        </p:nvGraphicFramePr>
        <p:xfrm>
          <a:off x="2028733" y="2597165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29583"/>
              </p:ext>
            </p:extLst>
          </p:nvPr>
        </p:nvGraphicFramePr>
        <p:xfrm>
          <a:off x="2028733" y="3487948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42036" y="257062"/>
            <a:ext cx="7600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improper fraction to a mixed number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15273BD-99DB-4EAA-B8C7-F71138B004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0238" y="5326887"/>
            <a:ext cx="738516" cy="73851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2233BC8-D10A-4EFC-990F-9B743CDC3774}"/>
              </a:ext>
            </a:extLst>
          </p:cNvPr>
          <p:cNvSpPr txBox="1"/>
          <p:nvPr/>
        </p:nvSpPr>
        <p:spPr>
          <a:xfrm>
            <a:off x="5691920" y="5460198"/>
            <a:ext cx="2323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763301" y="4598484"/>
                <a:ext cx="2074460" cy="10549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/>
                    </m:f>
                  </m:oMath>
                </a14:m>
                <a:r>
                  <a:rPr lang="en-GB" sz="44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3301" y="4598484"/>
                <a:ext cx="2074460" cy="105490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3897804" y="4673282"/>
            <a:ext cx="889216" cy="90127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3161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4137837" y="4701109"/>
                <a:ext cx="2074460" cy="11183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6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6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7837" y="4701109"/>
                <a:ext cx="2074460" cy="111838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9116380"/>
              </p:ext>
            </p:extLst>
          </p:nvPr>
        </p:nvGraphicFramePr>
        <p:xfrm>
          <a:off x="2028733" y="813326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8868830"/>
              </p:ext>
            </p:extLst>
          </p:nvPr>
        </p:nvGraphicFramePr>
        <p:xfrm>
          <a:off x="2028733" y="1704109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052789"/>
              </p:ext>
            </p:extLst>
          </p:nvPr>
        </p:nvGraphicFramePr>
        <p:xfrm>
          <a:off x="2028733" y="2597165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6437372"/>
              </p:ext>
            </p:extLst>
          </p:nvPr>
        </p:nvGraphicFramePr>
        <p:xfrm>
          <a:off x="2028733" y="3487948"/>
          <a:ext cx="4386354" cy="73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1059">
                  <a:extLst>
                    <a:ext uri="{9D8B030D-6E8A-4147-A177-3AD203B41FA5}">
                      <a16:colId xmlns:a16="http://schemas.microsoft.com/office/drawing/2014/main" val="276570849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493760443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27814302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557012485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3861920980"/>
                    </a:ext>
                  </a:extLst>
                </a:gridCol>
                <a:gridCol w="731059">
                  <a:extLst>
                    <a:ext uri="{9D8B030D-6E8A-4147-A177-3AD203B41FA5}">
                      <a16:colId xmlns:a16="http://schemas.microsoft.com/office/drawing/2014/main" val="1537033015"/>
                    </a:ext>
                  </a:extLst>
                </a:gridCol>
              </a:tblGrid>
              <a:tr h="73838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9895634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42036" y="257062"/>
            <a:ext cx="7600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improper fraction to a mixed number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231143" y="4725246"/>
                <a:ext cx="2074460" cy="10759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000" b="0" i="0" smtClean="0">
                            <a:solidFill>
                              <a:schemeClr val="bg1"/>
                            </a:solidFill>
                          </a:rPr>
                          <m:t>23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000" b="0" i="0" smtClean="0">
                            <a:solidFill>
                              <a:schemeClr val="bg1"/>
                            </a:solidFill>
                          </a:rPr>
                          <m:t>6</m:t>
                        </m:r>
                      </m:den>
                    </m:f>
                  </m:oMath>
                </a14:m>
                <a:r>
                  <a:rPr lang="en-GB" sz="4400" dirty="0"/>
                  <a:t> </a:t>
                </a:r>
                <a14:m>
                  <m:oMath xmlns:m="http://schemas.openxmlformats.org/officeDocument/2006/math">
                    <m:r>
                      <a:rPr lang="en-GB" sz="4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1143" y="4725246"/>
                <a:ext cx="2074460" cy="107593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4614694" y="4769405"/>
            <a:ext cx="889216" cy="102563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672568" y="4948140"/>
            <a:ext cx="532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  <a:endParaRPr lang="en-GB" dirty="0"/>
          </a:p>
        </p:txBody>
      </p:sp>
      <p:sp>
        <p:nvSpPr>
          <p:cNvPr id="16" name="Rounded Rectangle 15"/>
          <p:cNvSpPr/>
          <p:nvPr/>
        </p:nvSpPr>
        <p:spPr>
          <a:xfrm>
            <a:off x="1629655" y="713306"/>
            <a:ext cx="5425513" cy="2709693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1653564" y="3389011"/>
            <a:ext cx="5079745" cy="1026696"/>
          </a:xfrm>
          <a:prstGeom prst="round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282392" y="4789234"/>
                <a:ext cx="2074460" cy="9782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>
                            <a:solidFill>
                              <a:schemeClr val="bg1"/>
                            </a:solidFill>
                            <a:latin typeface="Calibri" panose="020F0502020204030204" pitchFamily="34" charset="0"/>
                            <a:cs typeface="Calibri" panose="020F0502020204030204" pitchFamily="34" charset="0"/>
                          </a:rPr>
                          <m:t>23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6</m:t>
                        </m:r>
                      </m:den>
                    </m:f>
                  </m:oMath>
                </a14:m>
                <a:r>
                  <a:rPr lang="en-GB" sz="44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2392" y="4789234"/>
                <a:ext cx="2074460" cy="97821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3282392" y="4790748"/>
                <a:ext cx="2074460" cy="9782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600" b="0" i="0" smtClean="0"/>
                          <m:t>23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600" b="0" i="0" smtClean="0"/>
                          <m:t>6</m:t>
                        </m:r>
                      </m:den>
                    </m:f>
                  </m:oMath>
                </a14:m>
                <a:r>
                  <a:rPr lang="en-GB" sz="4400" dirty="0"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4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2392" y="4790748"/>
                <a:ext cx="2074460" cy="97821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582304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2" grpId="0"/>
      <p:bldP spid="3" grpId="0"/>
      <p:bldP spid="16" grpId="0" animBg="1"/>
      <p:bldP spid="16" grpId="1" animBg="1"/>
      <p:bldP spid="17" grpId="0" animBg="1"/>
      <p:bldP spid="14" grpId="0"/>
      <p:bldP spid="14" grpId="1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8F023D7-601D-46F1-8094-F8EACC2DD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020767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717260" y="1976541"/>
                <a:ext cx="2074460" cy="1452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>
                              <a:latin typeface="Calibri" panose="020F0502020204030204" pitchFamily="34" charset="0"/>
                            </a:rPr>
                            <m:t>32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>
                              <a:latin typeface="Calibri" panose="020F0502020204030204" pitchFamily="34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7260" y="1976541"/>
                <a:ext cx="2074460" cy="14520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667512" y="548050"/>
            <a:ext cx="7525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improper fractions to mixed numbers.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016072" y="2287074"/>
                <a:ext cx="207446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80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6072" y="2287074"/>
                <a:ext cx="2074460" cy="83099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333684" y="4446737"/>
                <a:ext cx="3759959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400" dirty="0">
                    <a:latin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4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>
                    <a:latin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4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>
                    <a:latin typeface="Calibri" panose="020F0502020204030204" pitchFamily="34" charset="0"/>
                  </a:rPr>
                  <a:t> 4 r 4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3684" y="4446737"/>
                <a:ext cx="3759959" cy="769441"/>
              </a:xfrm>
              <a:prstGeom prst="rect">
                <a:avLst/>
              </a:prstGeom>
              <a:blipFill>
                <a:blip r:embed="rId7"/>
                <a:stretch>
                  <a:fillRect l="-6645" t="-15748" b="-3622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/>
          <p:cNvSpPr/>
          <p:nvPr/>
        </p:nvSpPr>
        <p:spPr>
          <a:xfrm>
            <a:off x="4981870" y="4487681"/>
            <a:ext cx="791570" cy="74044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Arrow Connector 7"/>
          <p:cNvCxnSpPr>
            <a:cxnSpLocks/>
            <a:endCxn id="6" idx="7"/>
          </p:cNvCxnSpPr>
          <p:nvPr/>
        </p:nvCxnSpPr>
        <p:spPr>
          <a:xfrm flipH="1">
            <a:off x="5657517" y="4285494"/>
            <a:ext cx="791051" cy="31062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5732060" y="3598112"/>
                <a:ext cx="2074460" cy="1230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000" b="0" i="0" smtClean="0">
                              <a:latin typeface="Calibri" panose="020F0502020204030204" pitchFamily="34" charset="0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000" b="0" i="0" smtClean="0">
                              <a:latin typeface="Calibri" panose="020F0502020204030204" pitchFamily="34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2060" y="3598112"/>
                <a:ext cx="2074460" cy="123001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281795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396240" y="1574993"/>
                <a:ext cx="359582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means 32 </a:t>
                </a:r>
                <a14:m>
                  <m:oMath xmlns:m="http://schemas.openxmlformats.org/officeDocument/2006/math">
                    <m:r>
                      <a:rPr lang="en-GB" sz="36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7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6240" y="1574993"/>
                <a:ext cx="3595820" cy="646331"/>
              </a:xfrm>
              <a:prstGeom prst="rect">
                <a:avLst/>
              </a:prstGeom>
              <a:blipFill>
                <a:blip r:embed="rId5"/>
                <a:stretch>
                  <a:fillRect l="-5085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8607959"/>
              </p:ext>
            </p:extLst>
          </p:nvPr>
        </p:nvGraphicFramePr>
        <p:xfrm>
          <a:off x="673299" y="2843111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45484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3079659"/>
              </p:ext>
            </p:extLst>
          </p:nvPr>
        </p:nvGraphicFramePr>
        <p:xfrm>
          <a:off x="673299" y="2843111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86371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886371">
                  <a:extLst>
                    <a:ext uri="{9D8B030D-6E8A-4147-A177-3AD203B41FA5}">
                      <a16:colId xmlns:a16="http://schemas.microsoft.com/office/drawing/2014/main" val="4090439168"/>
                    </a:ext>
                  </a:extLst>
                </a:gridCol>
                <a:gridCol w="886371">
                  <a:extLst>
                    <a:ext uri="{9D8B030D-6E8A-4147-A177-3AD203B41FA5}">
                      <a16:colId xmlns:a16="http://schemas.microsoft.com/office/drawing/2014/main" val="1191780993"/>
                    </a:ext>
                  </a:extLst>
                </a:gridCol>
                <a:gridCol w="886371">
                  <a:extLst>
                    <a:ext uri="{9D8B030D-6E8A-4147-A177-3AD203B41FA5}">
                      <a16:colId xmlns:a16="http://schemas.microsoft.com/office/drawing/2014/main" val="1959542105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4009360" y="1298194"/>
                <a:ext cx="2074460" cy="122924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000" b="0" i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32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000" b="0" i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9360" y="1298194"/>
                <a:ext cx="2074460" cy="122924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673298" y="272131"/>
            <a:ext cx="75197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improper fractions to mixed numbers.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875446" y="1576624"/>
                <a:ext cx="207446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5446" y="1576624"/>
                <a:ext cx="2074460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537612" y="4834393"/>
                <a:ext cx="3759959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4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4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7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612" y="4834393"/>
                <a:ext cx="3759959" cy="769441"/>
              </a:xfrm>
              <a:prstGeom prst="rect">
                <a:avLst/>
              </a:prstGeom>
              <a:blipFill>
                <a:blip r:embed="rId8"/>
                <a:stretch>
                  <a:fillRect l="-6483" t="-1587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/>
          <p:cNvSpPr/>
          <p:nvPr/>
        </p:nvSpPr>
        <p:spPr>
          <a:xfrm>
            <a:off x="3038141" y="4905350"/>
            <a:ext cx="675647" cy="632005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2"/>
              </a:solidFill>
            </a:endParaRPr>
          </a:p>
        </p:txBody>
      </p:sp>
      <p:cxnSp>
        <p:nvCxnSpPr>
          <p:cNvPr id="8" name="Straight Arrow Connector 7"/>
          <p:cNvCxnSpPr>
            <a:cxnSpLocks/>
            <a:endCxn id="6" idx="7"/>
          </p:cNvCxnSpPr>
          <p:nvPr/>
        </p:nvCxnSpPr>
        <p:spPr>
          <a:xfrm flipH="1">
            <a:off x="3614842" y="4459715"/>
            <a:ext cx="388006" cy="53819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098600" y="3483807"/>
                <a:ext cx="2074460" cy="12300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000" b="0" i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000" b="0" i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en-GB" sz="440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8600" y="3483807"/>
                <a:ext cx="2074460" cy="123001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193959" y="1312423"/>
                <a:ext cx="2074460" cy="1053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000" b="0" i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000" b="0" i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7</m:t>
                        </m:r>
                      </m:den>
                    </m:f>
                  </m:oMath>
                </a14:m>
                <a:endParaRPr lang="en-GB" sz="360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3959" y="1312423"/>
                <a:ext cx="2074460" cy="1053109"/>
              </a:xfrm>
              <a:prstGeom prst="rect">
                <a:avLst/>
              </a:prstGeom>
              <a:blipFill>
                <a:blip r:embed="rId10"/>
                <a:stretch>
                  <a:fillRect l="-10294" b="-1213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-249699" y="1238181"/>
                <a:ext cx="2074460" cy="12268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0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000" b="0" i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000" b="0" i="0" smtClean="0">
                              <a:solidFill>
                                <a:schemeClr val="tx1"/>
                              </a:solidFill>
                              <a:latin typeface="Calibri" panose="020F0502020204030204" pitchFamily="34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249699" y="1238181"/>
                <a:ext cx="2074460" cy="122681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012863" y="1567549"/>
                <a:ext cx="359582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means 1 </a:t>
                </a:r>
                <a14:m>
                  <m:oMath xmlns:m="http://schemas.openxmlformats.org/officeDocument/2006/math">
                    <m:r>
                      <a:rPr lang="en-GB" sz="36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2863" y="1567549"/>
                <a:ext cx="3595820" cy="646331"/>
              </a:xfrm>
              <a:prstGeom prst="rect">
                <a:avLst/>
              </a:prstGeom>
              <a:blipFill>
                <a:blip r:embed="rId12"/>
                <a:stretch>
                  <a:fillRect l="-5085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3633574" y="1579492"/>
            <a:ext cx="15394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alibri" panose="020F0502020204030204" pitchFamily="34" charset="0"/>
              </a:rPr>
              <a:t>so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4034478"/>
              </p:ext>
            </p:extLst>
          </p:nvPr>
        </p:nvGraphicFramePr>
        <p:xfrm>
          <a:off x="4499159" y="2846589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963447"/>
              </p:ext>
            </p:extLst>
          </p:nvPr>
        </p:nvGraphicFramePr>
        <p:xfrm>
          <a:off x="4499159" y="3442799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736955"/>
              </p:ext>
            </p:extLst>
          </p:nvPr>
        </p:nvGraphicFramePr>
        <p:xfrm>
          <a:off x="4499159" y="4035312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8404584"/>
              </p:ext>
            </p:extLst>
          </p:nvPr>
        </p:nvGraphicFramePr>
        <p:xfrm>
          <a:off x="4499159" y="4627825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0021730"/>
              </p:ext>
            </p:extLst>
          </p:nvPr>
        </p:nvGraphicFramePr>
        <p:xfrm>
          <a:off x="4499159" y="5221353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9656327"/>
              </p:ext>
            </p:extLst>
          </p:nvPr>
        </p:nvGraphicFramePr>
        <p:xfrm>
          <a:off x="4499159" y="2846589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951354"/>
              </p:ext>
            </p:extLst>
          </p:nvPr>
        </p:nvGraphicFramePr>
        <p:xfrm>
          <a:off x="4499159" y="3442799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535636"/>
              </p:ext>
            </p:extLst>
          </p:nvPr>
        </p:nvGraphicFramePr>
        <p:xfrm>
          <a:off x="4499159" y="4035312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5611198"/>
              </p:ext>
            </p:extLst>
          </p:nvPr>
        </p:nvGraphicFramePr>
        <p:xfrm>
          <a:off x="4499159" y="4627825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8545337"/>
              </p:ext>
            </p:extLst>
          </p:nvPr>
        </p:nvGraphicFramePr>
        <p:xfrm>
          <a:off x="4499159" y="5221353"/>
          <a:ext cx="3545484" cy="592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6498">
                  <a:extLst>
                    <a:ext uri="{9D8B030D-6E8A-4147-A177-3AD203B41FA5}">
                      <a16:colId xmlns:a16="http://schemas.microsoft.com/office/drawing/2014/main" val="1693930941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2928695087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16242422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3752902373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1641681454"/>
                    </a:ext>
                  </a:extLst>
                </a:gridCol>
                <a:gridCol w="506497">
                  <a:extLst>
                    <a:ext uri="{9D8B030D-6E8A-4147-A177-3AD203B41FA5}">
                      <a16:colId xmlns:a16="http://schemas.microsoft.com/office/drawing/2014/main" val="3399281815"/>
                    </a:ext>
                  </a:extLst>
                </a:gridCol>
                <a:gridCol w="506498">
                  <a:extLst>
                    <a:ext uri="{9D8B030D-6E8A-4147-A177-3AD203B41FA5}">
                      <a16:colId xmlns:a16="http://schemas.microsoft.com/office/drawing/2014/main" val="491390180"/>
                    </a:ext>
                  </a:extLst>
                </a:gridCol>
              </a:tblGrid>
              <a:tr h="59251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15841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8" name="Rectangle 27"/>
              <p:cNvSpPr/>
              <p:nvPr/>
            </p:nvSpPr>
            <p:spPr>
              <a:xfrm>
                <a:off x="2115171" y="4834393"/>
                <a:ext cx="1019831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28" name="Rectangle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5171" y="4834393"/>
                <a:ext cx="1019831" cy="769441"/>
              </a:xfrm>
              <a:prstGeom prst="rect">
                <a:avLst/>
              </a:prstGeom>
              <a:blipFill>
                <a:blip r:embed="rId13"/>
                <a:stretch>
                  <a:fillRect t="-15873" r="-23353" b="-3730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ectangle 28"/>
          <p:cNvSpPr/>
          <p:nvPr/>
        </p:nvSpPr>
        <p:spPr>
          <a:xfrm>
            <a:off x="2983017" y="4834392"/>
            <a:ext cx="7954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latin typeface="Calibri" panose="020F0502020204030204" pitchFamily="34" charset="0"/>
              </a:rPr>
              <a:t>r 4</a:t>
            </a:r>
            <a:endParaRPr lang="en-GB" sz="4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8111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44444E-6 L 0.00017 -0.0426 " pathEditMode="relative" rAng="0" ptsTypes="AA">
                                      <p:cBhvr>
                                        <p:cTn id="8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"/>
                            </p:stCondLst>
                            <p:childTnLst>
                              <p:par>
                                <p:cTn id="8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11111E-6 L 0.00087 -0.03241 " pathEditMode="relative" rAng="0" ptsTypes="AA">
                                      <p:cBhvr>
                                        <p:cTn id="8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"/>
                            </p:stCondLst>
                            <p:childTnLst>
                              <p:par>
                                <p:cTn id="88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81481E-6 L 0.00087 -0.02269 " pathEditMode="relative" rAng="0" ptsTypes="AA">
                                      <p:cBhvr>
                                        <p:cTn id="8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250"/>
                            </p:stCondLst>
                            <p:childTnLst>
                              <p:par>
                                <p:cTn id="91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L 0.00087 -0.01366 " pathEditMode="relative" rAng="0" ptsTypes="AA">
                                      <p:cBhvr>
                                        <p:cTn id="9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-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7" grpId="1"/>
      <p:bldP spid="4" grpId="0"/>
      <p:bldP spid="5" grpId="0"/>
      <p:bldP spid="6" grpId="0" animBg="1"/>
      <p:bldP spid="11" grpId="0"/>
      <p:bldP spid="13" grpId="0"/>
      <p:bldP spid="10" grpId="0"/>
      <p:bldP spid="15" grpId="0"/>
      <p:bldP spid="16" grpId="0"/>
      <p:bldP spid="28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7512" y="1116490"/>
            <a:ext cx="7567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Convert the improper fractions to mixed numbers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93478" y="2404790"/>
                <a:ext cx="2074460" cy="14520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>
                              <a:latin typeface="Calibri" panose="020F0502020204030204" pitchFamily="34" charset="0"/>
                            </a:rPr>
                            <m:t>107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>
                              <a:latin typeface="Calibri" panose="020F0502020204030204" pitchFamily="34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478" y="2404790"/>
                <a:ext cx="2074460" cy="145206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160028" y="2748061"/>
                <a:ext cx="207446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80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0028" y="2748061"/>
                <a:ext cx="2074460" cy="83099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681754" y="2527713"/>
                <a:ext cx="2074460" cy="12458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800" b="0" i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800" b="0" i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10</m:t>
                        </m:r>
                      </m:den>
                    </m:f>
                  </m:oMath>
                </a14:m>
                <a:endParaRPr lang="en-GB" sz="4400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1754" y="2527713"/>
                <a:ext cx="2074460" cy="1245854"/>
              </a:xfrm>
              <a:prstGeom prst="rect">
                <a:avLst/>
              </a:prstGeom>
              <a:blipFill>
                <a:blip r:embed="rId7"/>
                <a:stretch>
                  <a:fillRect l="-13529" b="-132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4889051" y="2425528"/>
                <a:ext cx="2074460" cy="149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>
                              <a:latin typeface="Calibri" panose="020F0502020204030204" pitchFamily="34" charset="0"/>
                            </a:rPr>
                            <m:t>22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>
                              <a:latin typeface="Calibri" panose="020F0502020204030204" pitchFamily="34" charset="0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9051" y="2425528"/>
                <a:ext cx="2074460" cy="149502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655601" y="2768799"/>
                <a:ext cx="2074460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80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44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5601" y="2768799"/>
                <a:ext cx="2074460" cy="83099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6" name="Picture 25">
            <a:extLst>
              <a:ext uri="{FF2B5EF4-FFF2-40B4-BE49-F238E27FC236}">
                <a16:creationId xmlns:a16="http://schemas.microsoft.com/office/drawing/2014/main" id="{F9CBE639-03AA-4DFB-8098-7AF57FABD02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29828" y="366866"/>
            <a:ext cx="738516" cy="73851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E347E56-03B4-4664-8E66-CE066025C2FA}"/>
              </a:ext>
            </a:extLst>
          </p:cNvPr>
          <p:cNvSpPr txBox="1"/>
          <p:nvPr/>
        </p:nvSpPr>
        <p:spPr>
          <a:xfrm>
            <a:off x="5721510" y="500177"/>
            <a:ext cx="2323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6894145" y="2507895"/>
                <a:ext cx="2074460" cy="12458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4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7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8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800" b="0" i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800" b="0" i="0" smtClean="0">
                            <a:solidFill>
                              <a:schemeClr val="accent1"/>
                            </a:solidFill>
                            <a:latin typeface="Calibri" panose="020F0502020204030204" pitchFamily="34" charset="0"/>
                          </a:rPr>
                          <m:t>3</m:t>
                        </m:r>
                      </m:den>
                    </m:f>
                  </m:oMath>
                </a14:m>
                <a:endParaRPr lang="en-GB" sz="4400" dirty="0">
                  <a:solidFill>
                    <a:schemeClr val="accent1"/>
                  </a:solidFill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4145" y="2507895"/>
                <a:ext cx="2074460" cy="1245854"/>
              </a:xfrm>
              <a:prstGeom prst="rect">
                <a:avLst/>
              </a:prstGeom>
              <a:blipFill>
                <a:blip r:embed="rId11"/>
                <a:stretch>
                  <a:fillRect l="-13529" b="-131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85390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86690" y="457200"/>
            <a:ext cx="6206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the value of              and </a:t>
            </a:r>
          </a:p>
        </p:txBody>
      </p:sp>
      <p:sp>
        <p:nvSpPr>
          <p:cNvPr id="4" name="5-Point Star 3"/>
          <p:cNvSpPr/>
          <p:nvPr/>
        </p:nvSpPr>
        <p:spPr>
          <a:xfrm>
            <a:off x="3629229" y="368812"/>
            <a:ext cx="677006" cy="71184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288984" y="429049"/>
            <a:ext cx="1232473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607127" y="2590800"/>
                <a:ext cx="2324377" cy="11141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600" b="0" i="0" smtClean="0"/>
                            <m:t>25</m:t>
                          </m:r>
                        </m:num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7127" y="2590800"/>
                <a:ext cx="2324377" cy="111415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5-Point Star 6"/>
          <p:cNvSpPr/>
          <p:nvPr/>
        </p:nvSpPr>
        <p:spPr>
          <a:xfrm>
            <a:off x="2398383" y="3321464"/>
            <a:ext cx="684807" cy="72004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083190" y="2881745"/>
                <a:ext cx="134707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3190" y="2881745"/>
                <a:ext cx="1347078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967732" y="2527706"/>
                <a:ext cx="2324377" cy="1177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7732" y="2527706"/>
                <a:ext cx="2324377" cy="117724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5-Point Star 9"/>
          <p:cNvSpPr/>
          <p:nvPr/>
        </p:nvSpPr>
        <p:spPr>
          <a:xfrm>
            <a:off x="4801348" y="3321464"/>
            <a:ext cx="684807" cy="72004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743901" y="2697005"/>
            <a:ext cx="805952" cy="35194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4027292" y="2693753"/>
            <a:ext cx="8059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8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9CBE639-03AA-4DFB-8098-7AF57FABD0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8171" y="5118926"/>
            <a:ext cx="738516" cy="73851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E347E56-03B4-4664-8E66-CE066025C2FA}"/>
              </a:ext>
            </a:extLst>
          </p:cNvPr>
          <p:cNvSpPr txBox="1"/>
          <p:nvPr/>
        </p:nvSpPr>
        <p:spPr>
          <a:xfrm>
            <a:off x="5549853" y="5252237"/>
            <a:ext cx="23231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12930654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86690" y="457200"/>
            <a:ext cx="6206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the value of              and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44938" y="1557118"/>
                <a:ext cx="2324377" cy="11141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600" b="0" i="0" smtClean="0"/>
                            <m:t>25</m:t>
                          </m:r>
                        </m:num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4938" y="1557118"/>
                <a:ext cx="2324377" cy="111415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921001" y="1848063"/>
                <a:ext cx="134707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1001" y="1848063"/>
                <a:ext cx="1347078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805543" y="1494024"/>
                <a:ext cx="2324377" cy="1177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/>
                        <m:den/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5543" y="1494024"/>
                <a:ext cx="2324377" cy="117724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2865103" y="1626367"/>
            <a:ext cx="8059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67512" y="3874103"/>
                <a:ext cx="32153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25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b="0" i="0" smtClean="0"/>
                      <m:t>8</m:t>
                    </m:r>
                  </m:oMath>
                </a14:m>
                <a:r>
                  <a:rPr lang="en-GB" sz="3200" dirty="0"/>
                  <a:t> r 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874103"/>
                <a:ext cx="3215363" cy="584775"/>
              </a:xfrm>
              <a:prstGeom prst="rect">
                <a:avLst/>
              </a:prstGeom>
              <a:blipFill>
                <a:blip r:embed="rId8"/>
                <a:stretch>
                  <a:fillRect l="-4934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5-Point Star 16"/>
          <p:cNvSpPr/>
          <p:nvPr/>
        </p:nvSpPr>
        <p:spPr>
          <a:xfrm>
            <a:off x="1537162" y="3697228"/>
            <a:ext cx="632217" cy="73524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974654" y="3901082"/>
            <a:ext cx="1069191" cy="46689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4537828" y="3842140"/>
                <a:ext cx="32153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25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      r 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7828" y="3842140"/>
                <a:ext cx="3215363" cy="584775"/>
              </a:xfrm>
              <a:prstGeom prst="rect">
                <a:avLst/>
              </a:prstGeom>
              <a:blipFill>
                <a:blip r:embed="rId9"/>
                <a:stretch>
                  <a:fillRect l="-473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5-Point Star 19"/>
          <p:cNvSpPr/>
          <p:nvPr/>
        </p:nvSpPr>
        <p:spPr>
          <a:xfrm>
            <a:off x="6116409" y="3685361"/>
            <a:ext cx="632217" cy="73524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3161668" y="3894509"/>
            <a:ext cx="1069191" cy="46689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5-Point Star 3">
            <a:extLst>
              <a:ext uri="{FF2B5EF4-FFF2-40B4-BE49-F238E27FC236}">
                <a16:creationId xmlns:a16="http://schemas.microsoft.com/office/drawing/2014/main" id="{D3C0D887-8852-4DF9-A367-13C5DAABAB25}"/>
              </a:ext>
            </a:extLst>
          </p:cNvPr>
          <p:cNvSpPr/>
          <p:nvPr/>
        </p:nvSpPr>
        <p:spPr>
          <a:xfrm>
            <a:off x="3629229" y="368812"/>
            <a:ext cx="677006" cy="71184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DA4FDE8-25D6-43AF-A24F-72530E5F8CA9}"/>
              </a:ext>
            </a:extLst>
          </p:cNvPr>
          <p:cNvSpPr/>
          <p:nvPr/>
        </p:nvSpPr>
        <p:spPr>
          <a:xfrm>
            <a:off x="5288984" y="429049"/>
            <a:ext cx="1232473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5-Point Star 6">
            <a:extLst>
              <a:ext uri="{FF2B5EF4-FFF2-40B4-BE49-F238E27FC236}">
                <a16:creationId xmlns:a16="http://schemas.microsoft.com/office/drawing/2014/main" id="{B08760FC-E24C-4C7B-97F7-20A990AC60D8}"/>
              </a:ext>
            </a:extLst>
          </p:cNvPr>
          <p:cNvSpPr/>
          <p:nvPr/>
        </p:nvSpPr>
        <p:spPr>
          <a:xfrm>
            <a:off x="1264722" y="2263852"/>
            <a:ext cx="684807" cy="72004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5-Point Star 9">
            <a:extLst>
              <a:ext uri="{FF2B5EF4-FFF2-40B4-BE49-F238E27FC236}">
                <a16:creationId xmlns:a16="http://schemas.microsoft.com/office/drawing/2014/main" id="{5DA1F733-9CCF-4C70-A716-B8CCE54FE393}"/>
              </a:ext>
            </a:extLst>
          </p:cNvPr>
          <p:cNvSpPr/>
          <p:nvPr/>
        </p:nvSpPr>
        <p:spPr>
          <a:xfrm>
            <a:off x="3614659" y="2263852"/>
            <a:ext cx="684807" cy="72004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3FF4806-B796-41A8-8566-3A74B624E6C8}"/>
              </a:ext>
            </a:extLst>
          </p:cNvPr>
          <p:cNvSpPr/>
          <p:nvPr/>
        </p:nvSpPr>
        <p:spPr>
          <a:xfrm>
            <a:off x="3557212" y="1639393"/>
            <a:ext cx="805952" cy="35194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667512" y="5458433"/>
                <a:ext cx="32153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12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3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/>
                  <a:t> 4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458433"/>
                <a:ext cx="3215363" cy="584775"/>
              </a:xfrm>
              <a:prstGeom prst="rect">
                <a:avLst/>
              </a:prstGeom>
              <a:blipFill>
                <a:blip r:embed="rId10"/>
                <a:stretch>
                  <a:fillRect l="-4934" t="-1562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899915" y="5458432"/>
                <a:ext cx="32153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12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32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3200" dirty="0"/>
                  <a:t>4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/>
                  <a:t> 3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9915" y="5458432"/>
                <a:ext cx="3215363" cy="584775"/>
              </a:xfrm>
              <a:prstGeom prst="rect">
                <a:avLst/>
              </a:prstGeom>
              <a:blipFill>
                <a:blip r:embed="rId11"/>
                <a:stretch>
                  <a:fillRect l="-4934" t="-15625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20023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18" grpId="0" animBg="1"/>
      <p:bldP spid="19" grpId="0"/>
      <p:bldP spid="20" grpId="0" animBg="1"/>
      <p:bldP spid="21" grpId="0" animBg="1"/>
      <p:bldP spid="22" grpId="0"/>
      <p:bldP spid="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86690" y="457200"/>
            <a:ext cx="6206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the value of              and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036040" y="2043435"/>
                <a:ext cx="32153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25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     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b="0" i="0" smtClean="0">
                        <a:latin typeface="Calibri" panose="020F0502020204030204" pitchFamily="34" charset="0"/>
                        <a:cs typeface="Calibri" panose="020F0502020204030204" pitchFamily="34" charset="0"/>
                      </a:rPr>
                      <m:t>8</m:t>
                    </m:r>
                  </m:oMath>
                </a14:m>
                <a:r>
                  <a:rPr lang="en-GB" sz="3200" dirty="0"/>
                  <a:t> r 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6040" y="2043435"/>
                <a:ext cx="3215363" cy="584775"/>
              </a:xfrm>
              <a:prstGeom prst="rect">
                <a:avLst/>
              </a:prstGeom>
              <a:blipFill>
                <a:blip r:embed="rId5"/>
                <a:stretch>
                  <a:fillRect l="-493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5-Point Star 16"/>
          <p:cNvSpPr/>
          <p:nvPr/>
        </p:nvSpPr>
        <p:spPr>
          <a:xfrm>
            <a:off x="1905690" y="1866560"/>
            <a:ext cx="632217" cy="73524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384935" y="2102377"/>
            <a:ext cx="1069191" cy="46689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3942171" y="2043435"/>
                <a:ext cx="32153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25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      r 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2171" y="2043435"/>
                <a:ext cx="3215363" cy="584775"/>
              </a:xfrm>
              <a:prstGeom prst="rect">
                <a:avLst/>
              </a:prstGeom>
              <a:blipFill>
                <a:blip r:embed="rId6"/>
                <a:stretch>
                  <a:fillRect l="-493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5-Point Star 19"/>
          <p:cNvSpPr/>
          <p:nvPr/>
        </p:nvSpPr>
        <p:spPr>
          <a:xfrm>
            <a:off x="5542761" y="1913370"/>
            <a:ext cx="632217" cy="73524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036040" y="3195558"/>
                <a:ext cx="32153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25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/>
                  <a:t> 8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solidFill>
                    <a:schemeClr val="accent6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6040" y="3195558"/>
                <a:ext cx="3215363" cy="584775"/>
              </a:xfrm>
              <a:prstGeom prst="rect">
                <a:avLst/>
              </a:prstGeom>
              <a:blipFill>
                <a:blip r:embed="rId7"/>
                <a:stretch>
                  <a:fillRect l="-493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3990108" y="3041462"/>
                <a:ext cx="2324377" cy="11141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600" b="0" i="0" smtClean="0"/>
                            <m:t>25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600" b="0" i="0" smtClean="0">
                              <a:solidFill>
                                <a:schemeClr val="accent1"/>
                              </a:solidFill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0108" y="3041462"/>
                <a:ext cx="2324377" cy="111415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145268" y="3275373"/>
                <a:ext cx="134707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5268" y="3275373"/>
                <a:ext cx="1347078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636082" y="2984428"/>
                <a:ext cx="2324377" cy="11162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6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600" dirty="0" smtClean="0">
                              <a:solidFill>
                                <a:schemeClr val="accent1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600" smtClean="0">
                              <a:solidFill>
                                <a:schemeClr val="accent1"/>
                              </a:solidFill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6082" y="2984428"/>
                <a:ext cx="2324377" cy="111620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6173672" y="3219363"/>
            <a:ext cx="805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985044"/>
              </p:ext>
            </p:extLst>
          </p:nvPr>
        </p:nvGraphicFramePr>
        <p:xfrm>
          <a:off x="552690" y="4193521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1131634966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7810843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358660"/>
              </p:ext>
            </p:extLst>
          </p:nvPr>
        </p:nvGraphicFramePr>
        <p:xfrm>
          <a:off x="552690" y="4714115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1131634966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7810843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0061681"/>
              </p:ext>
            </p:extLst>
          </p:nvPr>
        </p:nvGraphicFramePr>
        <p:xfrm>
          <a:off x="552690" y="5237355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1131634966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7810843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9988407"/>
              </p:ext>
            </p:extLst>
          </p:nvPr>
        </p:nvGraphicFramePr>
        <p:xfrm>
          <a:off x="552690" y="5757949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1131634966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7810843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8616109"/>
              </p:ext>
            </p:extLst>
          </p:nvPr>
        </p:nvGraphicFramePr>
        <p:xfrm>
          <a:off x="3172185" y="4193521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1131634966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7810843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2094838"/>
              </p:ext>
            </p:extLst>
          </p:nvPr>
        </p:nvGraphicFramePr>
        <p:xfrm>
          <a:off x="3172185" y="4714115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1131634966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7810843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5923334"/>
              </p:ext>
            </p:extLst>
          </p:nvPr>
        </p:nvGraphicFramePr>
        <p:xfrm>
          <a:off x="3172185" y="5237355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1131634966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7810843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980234"/>
              </p:ext>
            </p:extLst>
          </p:nvPr>
        </p:nvGraphicFramePr>
        <p:xfrm>
          <a:off x="3172185" y="5757949"/>
          <a:ext cx="2375886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1131634966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78108436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graphicFrame>
        <p:nvGraphicFramePr>
          <p:cNvPr id="36" name="Table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8481100"/>
              </p:ext>
            </p:extLst>
          </p:nvPr>
        </p:nvGraphicFramePr>
        <p:xfrm>
          <a:off x="5791681" y="4193521"/>
          <a:ext cx="2375886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62">
                  <a:extLst>
                    <a:ext uri="{9D8B030D-6E8A-4147-A177-3AD203B41FA5}">
                      <a16:colId xmlns:a16="http://schemas.microsoft.com/office/drawing/2014/main" val="3244858001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1131634966"/>
                    </a:ext>
                  </a:extLst>
                </a:gridCol>
                <a:gridCol w="791962">
                  <a:extLst>
                    <a:ext uri="{9D8B030D-6E8A-4147-A177-3AD203B41FA5}">
                      <a16:colId xmlns:a16="http://schemas.microsoft.com/office/drawing/2014/main" val="781084365"/>
                    </a:ext>
                  </a:extLst>
                </a:gridCol>
              </a:tblGrid>
              <a:tr h="36384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592546"/>
                  </a:ext>
                </a:extLst>
              </a:tr>
            </a:tbl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2630830" y="3219363"/>
            <a:ext cx="1349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3 r 1</a:t>
            </a:r>
          </a:p>
        </p:txBody>
      </p:sp>
      <p:sp>
        <p:nvSpPr>
          <p:cNvPr id="27" name="5-Point Star 3">
            <a:extLst>
              <a:ext uri="{FF2B5EF4-FFF2-40B4-BE49-F238E27FC236}">
                <a16:creationId xmlns:a16="http://schemas.microsoft.com/office/drawing/2014/main" id="{92981597-9A3F-4617-8973-FBCA1C2CBEFC}"/>
              </a:ext>
            </a:extLst>
          </p:cNvPr>
          <p:cNvSpPr/>
          <p:nvPr/>
        </p:nvSpPr>
        <p:spPr>
          <a:xfrm>
            <a:off x="3629229" y="368812"/>
            <a:ext cx="677006" cy="71184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E6F1572-2AA8-41B8-880F-08649577B048}"/>
              </a:ext>
            </a:extLst>
          </p:cNvPr>
          <p:cNvSpPr/>
          <p:nvPr/>
        </p:nvSpPr>
        <p:spPr>
          <a:xfrm>
            <a:off x="5288984" y="429049"/>
            <a:ext cx="1232473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3759504" y="1063228"/>
            <a:ext cx="4612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720864" y="1018328"/>
            <a:ext cx="4612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64156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4" grpId="0"/>
      <p:bldP spid="25" grpId="0"/>
      <p:bldP spid="28" grpId="0"/>
      <p:bldP spid="37" grpId="0"/>
      <p:bldP spid="39" grpId="0"/>
      <p:bldP spid="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8F023D7-601D-46F1-8094-F8EACC2DD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0445614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8.1|5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1.5|2.6|1.9|1.4|0.7|1.3|0.9|4.3|2.5|1.4|5|1.8|3.5|1.1|4.3|0.7|2.6|1.3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2.5|4.6|3.4|8.7|10.7|1.1|2.7|2.2|1.2|5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0.7|0.7|0.8|0.6|5.8|1.2|0.9|6.2|4.5|3|4.7|9.8|6.1|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5|1.7|0.9|0.8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.8|3.2|5.5|1|1|0.4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1.5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3.3|0.8|7.5|5.3|0.7|5.7|8.2|4.7|10.9|3.5|1.1|5.5|0.7|4.1|0.5|2.5|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0.6|8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|11.4|8.6|5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1.3|8.8|8.6|1.1|8.5|7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8A8341F-D356-41A8-812B-20F0296B167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2628C73-8449-42C5-BB11-98099BDC1AFA}">
  <ds:schemaRefs>
    <ds:schemaRef ds:uri="http://schemas.microsoft.com/office/2006/documentManagement/types"/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A31A554B-18CE-48E1-B721-F3751116895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978</TotalTime>
  <Words>308</Words>
  <Application>Microsoft Office PowerPoint</Application>
  <PresentationFormat>On-screen Show (4:3)</PresentationFormat>
  <Paragraphs>125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19</vt:i4>
      </vt:variant>
    </vt:vector>
  </HeadingPairs>
  <TitlesOfParts>
    <vt:vector size="32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156</cp:revision>
  <dcterms:created xsi:type="dcterms:W3CDTF">2019-07-05T11:02:13Z</dcterms:created>
  <dcterms:modified xsi:type="dcterms:W3CDTF">2021-01-29T19:23:14Z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