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0" r:id="rId14"/>
    <p:sldId id="299" r:id="rId15"/>
    <p:sldId id="308" r:id="rId16"/>
    <p:sldId id="309" r:id="rId17"/>
    <p:sldId id="300" r:id="rId18"/>
    <p:sldId id="301" r:id="rId19"/>
    <p:sldId id="306" r:id="rId20"/>
    <p:sldId id="307" r:id="rId21"/>
    <p:sldId id="31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4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B255F8B-DD79-4E3F-9291-B32F6137213E}"/>
    <pc:docChg chg="modSld">
      <pc:chgData name="James Clegg" userId="c6df1435-7a36-4b38-be4d-16e68e91152f" providerId="ADAL" clId="{4B255F8B-DD79-4E3F-9291-B32F6137213E}" dt="2021-01-13T10:53:09.050" v="9" actId="207"/>
      <pc:docMkLst>
        <pc:docMk/>
      </pc:docMkLst>
      <pc:sldChg chg="modSp">
        <pc:chgData name="James Clegg" userId="c6df1435-7a36-4b38-be4d-16e68e91152f" providerId="ADAL" clId="{4B255F8B-DD79-4E3F-9291-B32F6137213E}" dt="2021-01-13T10:53:09.050" v="9" actId="207"/>
        <pc:sldMkLst>
          <pc:docMk/>
          <pc:sldMk cId="3939627984" sldId="300"/>
        </pc:sldMkLst>
        <pc:spChg chg="mod">
          <ac:chgData name="James Clegg" userId="c6df1435-7a36-4b38-be4d-16e68e91152f" providerId="ADAL" clId="{4B255F8B-DD79-4E3F-9291-B32F6137213E}" dt="2021-01-13T10:53:09.050" v="9" actId="207"/>
          <ac:spMkLst>
            <pc:docMk/>
            <pc:sldMk cId="3939627984" sldId="300"/>
            <ac:spMk id="34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9.050" v="9" actId="207"/>
          <ac:spMkLst>
            <pc:docMk/>
            <pc:sldMk cId="3939627984" sldId="300"/>
            <ac:spMk id="35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9.050" v="9" actId="207"/>
          <ac:spMkLst>
            <pc:docMk/>
            <pc:sldMk cId="3939627984" sldId="300"/>
            <ac:spMk id="36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9.050" v="9" actId="207"/>
          <ac:spMkLst>
            <pc:docMk/>
            <pc:sldMk cId="3939627984" sldId="300"/>
            <ac:spMk id="37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9.050" v="9" actId="207"/>
          <ac:spMkLst>
            <pc:docMk/>
            <pc:sldMk cId="3939627984" sldId="300"/>
            <ac:spMk id="38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39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0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1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2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3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4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5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6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7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8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49" creationId="{00000000-0000-0000-0000-000000000000}"/>
          </ac:spMkLst>
        </pc:spChg>
        <pc:spChg chg="mod">
          <ac:chgData name="James Clegg" userId="c6df1435-7a36-4b38-be4d-16e68e91152f" providerId="ADAL" clId="{4B255F8B-DD79-4E3F-9291-B32F6137213E}" dt="2021-01-13T10:53:06.644" v="8" actId="207"/>
          <ac:spMkLst>
            <pc:docMk/>
            <pc:sldMk cId="3939627984" sldId="300"/>
            <ac:spMk id="50" creationId="{00000000-0000-0000-0000-000000000000}"/>
          </ac:spMkLst>
        </pc:spChg>
      </pc:sldChg>
      <pc:sldChg chg="modSp">
        <pc:chgData name="James Clegg" userId="c6df1435-7a36-4b38-be4d-16e68e91152f" providerId="ADAL" clId="{4B255F8B-DD79-4E3F-9291-B32F6137213E}" dt="2021-01-13T10:51:02.764" v="7" actId="552"/>
        <pc:sldMkLst>
          <pc:docMk/>
          <pc:sldMk cId="84451335" sldId="309"/>
        </pc:sldMkLst>
        <pc:graphicFrameChg chg="mod">
          <ac:chgData name="James Clegg" userId="c6df1435-7a36-4b38-be4d-16e68e91152f" providerId="ADAL" clId="{4B255F8B-DD79-4E3F-9291-B32F6137213E}" dt="2021-01-13T10:50:40.919" v="1" actId="408"/>
          <ac:graphicFrameMkLst>
            <pc:docMk/>
            <pc:sldMk cId="84451335" sldId="309"/>
            <ac:graphicFrameMk id="31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7.011" v="3" actId="408"/>
          <ac:graphicFrameMkLst>
            <pc:docMk/>
            <pc:sldMk cId="84451335" sldId="309"/>
            <ac:graphicFrameMk id="50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0.919" v="1" actId="408"/>
          <ac:graphicFrameMkLst>
            <pc:docMk/>
            <pc:sldMk cId="84451335" sldId="309"/>
            <ac:graphicFrameMk id="51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52.464" v="5" actId="408"/>
          <ac:graphicFrameMkLst>
            <pc:docMk/>
            <pc:sldMk cId="84451335" sldId="309"/>
            <ac:graphicFrameMk id="52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7.011" v="3" actId="408"/>
          <ac:graphicFrameMkLst>
            <pc:docMk/>
            <pc:sldMk cId="84451335" sldId="309"/>
            <ac:graphicFrameMk id="53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0.919" v="1" actId="408"/>
          <ac:graphicFrameMkLst>
            <pc:docMk/>
            <pc:sldMk cId="84451335" sldId="309"/>
            <ac:graphicFrameMk id="55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7.011" v="3" actId="408"/>
          <ac:graphicFrameMkLst>
            <pc:docMk/>
            <pc:sldMk cId="84451335" sldId="309"/>
            <ac:graphicFrameMk id="56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0.919" v="1" actId="408"/>
          <ac:graphicFrameMkLst>
            <pc:docMk/>
            <pc:sldMk cId="84451335" sldId="309"/>
            <ac:graphicFrameMk id="62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7.011" v="3" actId="408"/>
          <ac:graphicFrameMkLst>
            <pc:docMk/>
            <pc:sldMk cId="84451335" sldId="309"/>
            <ac:graphicFrameMk id="63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52.464" v="5" actId="408"/>
          <ac:graphicFrameMkLst>
            <pc:docMk/>
            <pc:sldMk cId="84451335" sldId="309"/>
            <ac:graphicFrameMk id="64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0.919" v="1" actId="408"/>
          <ac:graphicFrameMkLst>
            <pc:docMk/>
            <pc:sldMk cId="84451335" sldId="309"/>
            <ac:graphicFrameMk id="67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7.011" v="3" actId="408"/>
          <ac:graphicFrameMkLst>
            <pc:docMk/>
            <pc:sldMk cId="84451335" sldId="309"/>
            <ac:graphicFrameMk id="68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52.464" v="5" actId="408"/>
          <ac:graphicFrameMkLst>
            <pc:docMk/>
            <pc:sldMk cId="84451335" sldId="309"/>
            <ac:graphicFrameMk id="69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0.919" v="1" actId="408"/>
          <ac:graphicFrameMkLst>
            <pc:docMk/>
            <pc:sldMk cId="84451335" sldId="309"/>
            <ac:graphicFrameMk id="71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7.011" v="3" actId="408"/>
          <ac:graphicFrameMkLst>
            <pc:docMk/>
            <pc:sldMk cId="84451335" sldId="309"/>
            <ac:graphicFrameMk id="72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1:02.764" v="7" actId="552"/>
          <ac:graphicFrameMkLst>
            <pc:docMk/>
            <pc:sldMk cId="84451335" sldId="309"/>
            <ac:graphicFrameMk id="73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1:02.764" v="7" actId="552"/>
          <ac:graphicFrameMkLst>
            <pc:docMk/>
            <pc:sldMk cId="84451335" sldId="309"/>
            <ac:graphicFrameMk id="74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0.919" v="1" actId="408"/>
          <ac:graphicFrameMkLst>
            <pc:docMk/>
            <pc:sldMk cId="84451335" sldId="309"/>
            <ac:graphicFrameMk id="75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47.011" v="3" actId="408"/>
          <ac:graphicFrameMkLst>
            <pc:docMk/>
            <pc:sldMk cId="84451335" sldId="309"/>
            <ac:graphicFrameMk id="76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52.464" v="5" actId="408"/>
          <ac:graphicFrameMkLst>
            <pc:docMk/>
            <pc:sldMk cId="84451335" sldId="309"/>
            <ac:graphicFrameMk id="77" creationId="{00000000-0000-0000-0000-000000000000}"/>
          </ac:graphicFrameMkLst>
        </pc:graphicFrameChg>
        <pc:graphicFrameChg chg="mod">
          <ac:chgData name="James Clegg" userId="c6df1435-7a36-4b38-be4d-16e68e91152f" providerId="ADAL" clId="{4B255F8B-DD79-4E3F-9291-B32F6137213E}" dt="2021-01-13T10:50:56.725" v="6" actId="554"/>
          <ac:graphicFrameMkLst>
            <pc:docMk/>
            <pc:sldMk cId="84451335" sldId="309"/>
            <ac:graphicFrameMk id="78" creationId="{00000000-0000-0000-0000-000000000000}"/>
          </ac:graphicFrameMkLst>
        </pc:graphicFrameChg>
      </pc:sldChg>
    </pc:docChg>
  </pc:docChgLst>
  <pc:docChgLst>
    <pc:chgData name="James Clegg" userId="c6df1435-7a36-4b38-be4d-16e68e91152f" providerId="ADAL" clId="{16FA2E47-E3AB-427B-9645-83347F8B6591}"/>
    <pc:docChg chg="custSel modSld">
      <pc:chgData name="James Clegg" userId="c6df1435-7a36-4b38-be4d-16e68e91152f" providerId="ADAL" clId="{16FA2E47-E3AB-427B-9645-83347F8B6591}" dt="2021-01-14T08:46:25.456" v="9"/>
      <pc:docMkLst>
        <pc:docMk/>
      </pc:docMkLst>
      <pc:sldChg chg="modTransition">
        <pc:chgData name="James Clegg" userId="c6df1435-7a36-4b38-be4d-16e68e91152f" providerId="ADAL" clId="{16FA2E47-E3AB-427B-9645-83347F8B6591}" dt="2021-01-14T08:46:25.456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16FA2E47-E3AB-427B-9645-83347F8B6591}" dt="2021-01-14T08:46:25.456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4128357408" sldId="298"/>
        </pc:sldMkLst>
        <pc:picChg chg="del">
          <ac:chgData name="James Clegg" userId="c6df1435-7a36-4b38-be4d-16e68e91152f" providerId="ADAL" clId="{16FA2E47-E3AB-427B-9645-83347F8B6591}" dt="2021-01-14T08:45:34.651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16FA2E47-E3AB-427B-9645-83347F8B6591}" dt="2021-01-14T08:46:25.456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3939627984" sldId="300"/>
        </pc:sldMkLst>
        <pc:picChg chg="del">
          <ac:chgData name="James Clegg" userId="c6df1435-7a36-4b38-be4d-16e68e91152f" providerId="ADAL" clId="{16FA2E47-E3AB-427B-9645-83347F8B6591}" dt="2021-01-14T08:46:06.541" v="4" actId="478"/>
          <ac:picMkLst>
            <pc:docMk/>
            <pc:sldMk cId="3939627984" sldId="300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3782242679" sldId="301"/>
        </pc:sldMkLst>
        <pc:picChg chg="del">
          <ac:chgData name="James Clegg" userId="c6df1435-7a36-4b38-be4d-16e68e91152f" providerId="ADAL" clId="{16FA2E47-E3AB-427B-9645-83347F8B6591}" dt="2021-01-14T08:46:09.122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1095931093" sldId="306"/>
        </pc:sldMkLst>
        <pc:picChg chg="del">
          <ac:chgData name="James Clegg" userId="c6df1435-7a36-4b38-be4d-16e68e91152f" providerId="ADAL" clId="{16FA2E47-E3AB-427B-9645-83347F8B6591}" dt="2021-01-14T08:46:11.671" v="6" actId="478"/>
          <ac:picMkLst>
            <pc:docMk/>
            <pc:sldMk cId="1095931093" sldId="306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1117441499" sldId="307"/>
        </pc:sldMkLst>
        <pc:picChg chg="del">
          <ac:chgData name="James Clegg" userId="c6df1435-7a36-4b38-be4d-16e68e91152f" providerId="ADAL" clId="{16FA2E47-E3AB-427B-9645-83347F8B6591}" dt="2021-01-14T08:46:15.227" v="7" actId="478"/>
          <ac:picMkLst>
            <pc:docMk/>
            <pc:sldMk cId="1117441499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736836948" sldId="308"/>
        </pc:sldMkLst>
        <pc:picChg chg="del">
          <ac:chgData name="James Clegg" userId="c6df1435-7a36-4b38-be4d-16e68e91152f" providerId="ADAL" clId="{16FA2E47-E3AB-427B-9645-83347F8B6591}" dt="2021-01-14T08:46:00.871" v="2" actId="478"/>
          <ac:picMkLst>
            <pc:docMk/>
            <pc:sldMk cId="736836948" sldId="308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84451335" sldId="309"/>
        </pc:sldMkLst>
        <pc:picChg chg="del">
          <ac:chgData name="James Clegg" userId="c6df1435-7a36-4b38-be4d-16e68e91152f" providerId="ADAL" clId="{16FA2E47-E3AB-427B-9645-83347F8B6591}" dt="2021-01-14T08:46:03.214" v="3" actId="478"/>
          <ac:picMkLst>
            <pc:docMk/>
            <pc:sldMk cId="84451335" sldId="309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1020316258" sldId="310"/>
        </pc:sldMkLst>
        <pc:picChg chg="del">
          <ac:chgData name="James Clegg" userId="c6df1435-7a36-4b38-be4d-16e68e91152f" providerId="ADAL" clId="{16FA2E47-E3AB-427B-9645-83347F8B6591}" dt="2021-01-14T08:45:37.053" v="1" actId="478"/>
          <ac:picMkLst>
            <pc:docMk/>
            <pc:sldMk cId="1020316258" sldId="31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FA2E47-E3AB-427B-9645-83347F8B6591}" dt="2021-01-14T08:46:25.456" v="9"/>
        <pc:sldMkLst>
          <pc:docMk/>
          <pc:sldMk cId="264449127" sldId="311"/>
        </pc:sldMkLst>
        <pc:picChg chg="del">
          <ac:chgData name="James Clegg" userId="c6df1435-7a36-4b38-be4d-16e68e91152f" providerId="ADAL" clId="{16FA2E47-E3AB-427B-9645-83347F8B6591}" dt="2021-01-14T08:46:18.168" v="8" actId="478"/>
          <ac:picMkLst>
            <pc:docMk/>
            <pc:sldMk cId="264449127" sldId="311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5.png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2.png"/><Relationship Id="rId7" Type="http://schemas.openxmlformats.org/officeDocument/2006/relationships/image" Target="../media/image240.png"/><Relationship Id="rId12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0.png"/><Relationship Id="rId11" Type="http://schemas.openxmlformats.org/officeDocument/2006/relationships/image" Target="../media/image30.png"/><Relationship Id="rId5" Type="http://schemas.openxmlformats.org/officeDocument/2006/relationships/image" Target="../media/image220.png"/><Relationship Id="rId10" Type="http://schemas.openxmlformats.org/officeDocument/2006/relationships/image" Target="../media/image270.png"/><Relationship Id="rId9" Type="http://schemas.openxmlformats.org/officeDocument/2006/relationships/image" Target="../media/image26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9.png"/><Relationship Id="rId18" Type="http://schemas.openxmlformats.org/officeDocument/2006/relationships/image" Target="../media/image43.png"/><Relationship Id="rId21" Type="http://schemas.openxmlformats.org/officeDocument/2006/relationships/image" Target="../media/image46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2.png"/><Relationship Id="rId25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1" Type="http://schemas.openxmlformats.org/officeDocument/2006/relationships/tags" Target="../tags/tag4.xml"/><Relationship Id="rId6" Type="http://schemas.openxmlformats.org/officeDocument/2006/relationships/image" Target="../media/image320.png"/><Relationship Id="rId11" Type="http://schemas.openxmlformats.org/officeDocument/2006/relationships/image" Target="../media/image37.png"/><Relationship Id="rId24" Type="http://schemas.openxmlformats.org/officeDocument/2006/relationships/image" Target="../media/image49.png"/><Relationship Id="rId5" Type="http://schemas.openxmlformats.org/officeDocument/2006/relationships/image" Target="../media/image310.png"/><Relationship Id="rId15" Type="http://schemas.openxmlformats.org/officeDocument/2006/relationships/image" Target="../media/image40.png"/><Relationship Id="rId23" Type="http://schemas.openxmlformats.org/officeDocument/2006/relationships/image" Target="../media/image48.png"/><Relationship Id="rId10" Type="http://schemas.openxmlformats.org/officeDocument/2006/relationships/image" Target="../media/image36.png"/><Relationship Id="rId19" Type="http://schemas.openxmlformats.org/officeDocument/2006/relationships/image" Target="../media/image44.png"/><Relationship Id="rId9" Type="http://schemas.openxmlformats.org/officeDocument/2006/relationships/image" Target="../media/image35.png"/><Relationship Id="rId14" Type="http://schemas.openxmlformats.org/officeDocument/2006/relationships/image" Target="../media/image39.png"/><Relationship Id="rId22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7" Type="http://schemas.openxmlformats.org/officeDocument/2006/relationships/image" Target="../media/image53.png"/><Relationship Id="rId12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52.png"/><Relationship Id="rId11" Type="http://schemas.openxmlformats.org/officeDocument/2006/relationships/image" Target="../media/image56.png"/><Relationship Id="rId5" Type="http://schemas.openxmlformats.org/officeDocument/2006/relationships/image" Target="../media/image51.png"/><Relationship Id="rId10" Type="http://schemas.openxmlformats.org/officeDocument/2006/relationships/image" Target="../media/image9.png"/><Relationship Id="rId9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1.png"/><Relationship Id="rId7" Type="http://schemas.openxmlformats.org/officeDocument/2006/relationships/image" Target="../media/image28.png"/><Relationship Id="rId12" Type="http://schemas.openxmlformats.org/officeDocument/2006/relationships/image" Target="../media/image6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60.png"/><Relationship Id="rId11" Type="http://schemas.openxmlformats.org/officeDocument/2006/relationships/image" Target="../media/image64.png"/><Relationship Id="rId5" Type="http://schemas.openxmlformats.org/officeDocument/2006/relationships/image" Target="../media/image59.png"/><Relationship Id="rId15" Type="http://schemas.openxmlformats.org/officeDocument/2006/relationships/image" Target="../media/image67.png"/><Relationship Id="rId10" Type="http://schemas.openxmlformats.org/officeDocument/2006/relationships/image" Target="../media/image63.png"/><Relationship Id="rId9" Type="http://schemas.openxmlformats.org/officeDocument/2006/relationships/image" Target="../media/image62.png"/><Relationship Id="rId14" Type="http://schemas.openxmlformats.org/officeDocument/2006/relationships/image" Target="../media/image6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2810"/>
            <a:ext cx="6194073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How many terms are shown in this 				sequence?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15		18		21		24		27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What is the rule for this sequence?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32		16		0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What is the next consecutive integer after 		19?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How many terms are shown in this 				sequence?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15		18		21		24		27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What is the rule for this sequence?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32		16		0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What is the next consecutive integer after 		19?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86540" y="771034"/>
            <a:ext cx="1565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terms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51995" y="3174173"/>
            <a:ext cx="2588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Subtract 16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93383" y="4643648"/>
            <a:ext cx="78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Left Bracket 7"/>
          <p:cNvSpPr/>
          <p:nvPr/>
        </p:nvSpPr>
        <p:spPr>
          <a:xfrm rot="16200000" flipH="1">
            <a:off x="2258297" y="2907276"/>
            <a:ext cx="200364" cy="843083"/>
          </a:xfrm>
          <a:prstGeom prst="leftBracket">
            <a:avLst>
              <a:gd name="adj" fmla="val 20899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182895" y="2787613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200" i="0" dirty="0" smtClean="0">
                        <a:cs typeface="Calibri" panose="020F0502020204030204" pitchFamily="34" charset="0"/>
                      </a:rPr>
                      <m:t>1</m:t>
                    </m:r>
                    <m:r>
                      <m:rPr>
                        <m:nor/>
                      </m:rPr>
                      <a:rPr lang="en-GB" sz="2200" b="0" i="0" dirty="0" smtClean="0">
                        <a:cs typeface="Calibri" panose="020F0502020204030204" pitchFamily="34" charset="0"/>
                      </a:rPr>
                      <m:t>6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895" y="2787613"/>
                <a:ext cx="403946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999029" y="2787613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9029" y="2787613"/>
                <a:ext cx="40394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Left Bracket 16"/>
          <p:cNvSpPr/>
          <p:nvPr/>
        </p:nvSpPr>
        <p:spPr>
          <a:xfrm rot="16200000" flipH="1">
            <a:off x="3124152" y="2907279"/>
            <a:ext cx="200367" cy="843082"/>
          </a:xfrm>
          <a:prstGeom prst="leftBracket">
            <a:avLst>
              <a:gd name="adj" fmla="val 20899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082594" y="2787478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200" i="0" dirty="0" smtClean="0">
                        <a:cs typeface="Calibri" panose="020F0502020204030204" pitchFamily="34" charset="0"/>
                      </a:rPr>
                      <m:t>1</m:t>
                    </m:r>
                    <m:r>
                      <m:rPr>
                        <m:nor/>
                      </m:rPr>
                      <a:rPr lang="en-GB" sz="2200" b="0" i="0" dirty="0" smtClean="0">
                        <a:cs typeface="Calibri" panose="020F0502020204030204" pitchFamily="34" charset="0"/>
                      </a:rPr>
                      <m:t>6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2594" y="2787478"/>
                <a:ext cx="403946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896461" y="2787479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6461" y="2787479"/>
                <a:ext cx="403946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2031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9" grpId="0"/>
      <p:bldP spid="10" grpId="0"/>
      <p:bldP spid="17" grpId="0" animBg="1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1249173" y="2523041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4324882" y="2523041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249173" y="230136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92076" y="2287514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856351" y="230136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320625" y="2287515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784899" y="230136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5188" y="1655576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219798" y="159131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798" y="1591312"/>
                <a:ext cx="403946" cy="6211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444020" y="1655576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698630" y="159131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8630" y="1591312"/>
                <a:ext cx="403946" cy="62119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Left Bracket 18"/>
          <p:cNvSpPr/>
          <p:nvPr/>
        </p:nvSpPr>
        <p:spPr>
          <a:xfrm rot="16200000" flipH="1">
            <a:off x="1780322" y="640760"/>
            <a:ext cx="484667" cy="1432153"/>
          </a:xfrm>
          <a:prstGeom prst="leftBracket">
            <a:avLst>
              <a:gd name="adj" fmla="val 15299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955339" y="493306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5339" y="493306"/>
                <a:ext cx="403946" cy="6211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Left Bracket 20"/>
          <p:cNvSpPr/>
          <p:nvPr/>
        </p:nvSpPr>
        <p:spPr>
          <a:xfrm rot="16200000" flipH="1">
            <a:off x="3321709" y="622798"/>
            <a:ext cx="484667" cy="1432153"/>
          </a:xfrm>
          <a:prstGeom prst="leftBracket">
            <a:avLst>
              <a:gd name="adj" fmla="val 15299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428392" y="495504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392" y="495504"/>
                <a:ext cx="403946" cy="6211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Left Bracket 22"/>
          <p:cNvSpPr/>
          <p:nvPr/>
        </p:nvSpPr>
        <p:spPr>
          <a:xfrm rot="16200000" flipH="1">
            <a:off x="4844792" y="622798"/>
            <a:ext cx="484667" cy="1432153"/>
          </a:xfrm>
          <a:prstGeom prst="leftBracket">
            <a:avLst>
              <a:gd name="adj" fmla="val 15299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951475" y="495504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1475" y="495504"/>
                <a:ext cx="403946" cy="62119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Left Bracket 24"/>
          <p:cNvSpPr/>
          <p:nvPr/>
        </p:nvSpPr>
        <p:spPr>
          <a:xfrm rot="16200000" flipH="1">
            <a:off x="6379877" y="622798"/>
            <a:ext cx="484667" cy="1432153"/>
          </a:xfrm>
          <a:prstGeom prst="leftBracket">
            <a:avLst>
              <a:gd name="adj" fmla="val 15299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486560" y="495504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6560" y="495504"/>
                <a:ext cx="403946" cy="62119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994923" y="1655576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249533" y="159131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9533" y="1591312"/>
                <a:ext cx="403946" cy="62119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5548592" y="1655576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803202" y="159131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3202" y="1591312"/>
                <a:ext cx="403946" cy="62119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505361"/>
              </p:ext>
            </p:extLst>
          </p:nvPr>
        </p:nvGraphicFramePr>
        <p:xfrm>
          <a:off x="832613" y="2825582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482528"/>
              </p:ext>
            </p:extLst>
          </p:nvPr>
        </p:nvGraphicFramePr>
        <p:xfrm>
          <a:off x="826868" y="3535760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864827"/>
              </p:ext>
            </p:extLst>
          </p:nvPr>
        </p:nvGraphicFramePr>
        <p:xfrm>
          <a:off x="2327917" y="2831642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219313"/>
              </p:ext>
            </p:extLst>
          </p:nvPr>
        </p:nvGraphicFramePr>
        <p:xfrm>
          <a:off x="2322172" y="3541820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835498"/>
              </p:ext>
            </p:extLst>
          </p:nvPr>
        </p:nvGraphicFramePr>
        <p:xfrm>
          <a:off x="3979044" y="2821551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922731"/>
              </p:ext>
            </p:extLst>
          </p:nvPr>
        </p:nvGraphicFramePr>
        <p:xfrm>
          <a:off x="3973299" y="3531729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8816242"/>
              </p:ext>
            </p:extLst>
          </p:nvPr>
        </p:nvGraphicFramePr>
        <p:xfrm>
          <a:off x="5495319" y="2831642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199979"/>
              </p:ext>
            </p:extLst>
          </p:nvPr>
        </p:nvGraphicFramePr>
        <p:xfrm>
          <a:off x="5489574" y="3531729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40" name="TextBox 39"/>
          <p:cNvSpPr txBox="1"/>
          <p:nvPr/>
        </p:nvSpPr>
        <p:spPr>
          <a:xfrm>
            <a:off x="5675897" y="1655576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295554"/>
              </p:ext>
            </p:extLst>
          </p:nvPr>
        </p:nvGraphicFramePr>
        <p:xfrm>
          <a:off x="7005849" y="4300048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102269"/>
              </p:ext>
            </p:extLst>
          </p:nvPr>
        </p:nvGraphicFramePr>
        <p:xfrm>
          <a:off x="7005849" y="2831642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921438"/>
              </p:ext>
            </p:extLst>
          </p:nvPr>
        </p:nvGraphicFramePr>
        <p:xfrm>
          <a:off x="7000104" y="3531729"/>
          <a:ext cx="833120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040584" y="1655576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7295194" y="159131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5194" y="1591312"/>
                <a:ext cx="403946" cy="62119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1657231" y="495504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7231" y="495504"/>
                <a:ext cx="403946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153288" y="495504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3288" y="495504"/>
                <a:ext cx="403946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677464" y="537134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7464" y="537134"/>
                <a:ext cx="403946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242378" y="550352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2378" y="550352"/>
                <a:ext cx="403946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2698630" y="159131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8630" y="1591312"/>
                <a:ext cx="403946" cy="62119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73683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/>
      <p:bldP spid="28" grpId="0"/>
      <p:bldP spid="29" grpId="0"/>
      <p:bldP spid="29" grpId="1"/>
      <p:bldP spid="30" grpId="0"/>
      <p:bldP spid="30" grpId="1"/>
      <p:bldP spid="40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897590" y="2512440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3973299" y="2512440"/>
            <a:ext cx="3618992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907388" y="230136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592291" y="2287514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249838" y="2287514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135688" y="2287514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021538" y="230136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35179" y="17310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889789" y="1674204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789" y="1674204"/>
                <a:ext cx="403946" cy="6211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982749" y="17310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237359" y="1689856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7359" y="1689856"/>
                <a:ext cx="403946" cy="62119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Left Bracket 18"/>
          <p:cNvSpPr/>
          <p:nvPr/>
        </p:nvSpPr>
        <p:spPr>
          <a:xfrm rot="16200000" flipH="1">
            <a:off x="2323535" y="-309498"/>
            <a:ext cx="484667" cy="3377858"/>
          </a:xfrm>
          <a:prstGeom prst="leftBracket">
            <a:avLst>
              <a:gd name="adj" fmla="val 348472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001032"/>
              </p:ext>
            </p:extLst>
          </p:nvPr>
        </p:nvGraphicFramePr>
        <p:xfrm>
          <a:off x="562357" y="2845651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cxnSp>
        <p:nvCxnSpPr>
          <p:cNvPr id="46" name="Straight Connector 45"/>
          <p:cNvCxnSpPr/>
          <p:nvPr/>
        </p:nvCxnSpPr>
        <p:spPr>
          <a:xfrm>
            <a:off x="5363989" y="230136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6478140" y="2287514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6182698" y="17310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437308" y="1621764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7308" y="1621764"/>
                <a:ext cx="403946" cy="6211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272992"/>
              </p:ext>
            </p:extLst>
          </p:nvPr>
        </p:nvGraphicFramePr>
        <p:xfrm>
          <a:off x="562357" y="3620469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550424"/>
              </p:ext>
            </p:extLst>
          </p:nvPr>
        </p:nvGraphicFramePr>
        <p:xfrm>
          <a:off x="3872671" y="2845651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221333"/>
              </p:ext>
            </p:extLst>
          </p:nvPr>
        </p:nvGraphicFramePr>
        <p:xfrm>
          <a:off x="3870285" y="4398486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094238"/>
              </p:ext>
            </p:extLst>
          </p:nvPr>
        </p:nvGraphicFramePr>
        <p:xfrm>
          <a:off x="3872671" y="3620469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2487578" y="679160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</a:p>
        </p:txBody>
      </p:sp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174830"/>
              </p:ext>
            </p:extLst>
          </p:nvPr>
        </p:nvGraphicFramePr>
        <p:xfrm>
          <a:off x="1665795" y="2845651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970692"/>
              </p:ext>
            </p:extLst>
          </p:nvPr>
        </p:nvGraphicFramePr>
        <p:xfrm>
          <a:off x="1665795" y="3620469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1819565" y="17310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1123" y="802904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453967" y="94559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51164"/>
              </p:ext>
            </p:extLst>
          </p:nvPr>
        </p:nvGraphicFramePr>
        <p:xfrm>
          <a:off x="2769233" y="2845651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253824"/>
              </p:ext>
            </p:extLst>
          </p:nvPr>
        </p:nvGraphicFramePr>
        <p:xfrm>
          <a:off x="2769233" y="3620469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64" name="Table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9026817"/>
              </p:ext>
            </p:extLst>
          </p:nvPr>
        </p:nvGraphicFramePr>
        <p:xfrm>
          <a:off x="2767841" y="4398486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65" name="TextBox 64"/>
          <p:cNvSpPr txBox="1"/>
          <p:nvPr/>
        </p:nvSpPr>
        <p:spPr>
          <a:xfrm>
            <a:off x="2875960" y="17310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3130570" y="1689856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0570" y="1689856"/>
                <a:ext cx="403946" cy="62119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519523"/>
              </p:ext>
            </p:extLst>
          </p:nvPr>
        </p:nvGraphicFramePr>
        <p:xfrm>
          <a:off x="4976109" y="2845651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011683"/>
              </p:ext>
            </p:extLst>
          </p:nvPr>
        </p:nvGraphicFramePr>
        <p:xfrm>
          <a:off x="4976109" y="3620469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501960"/>
              </p:ext>
            </p:extLst>
          </p:nvPr>
        </p:nvGraphicFramePr>
        <p:xfrm>
          <a:off x="4972729" y="4398486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70" name="TextBox 69"/>
          <p:cNvSpPr txBox="1"/>
          <p:nvPr/>
        </p:nvSpPr>
        <p:spPr>
          <a:xfrm>
            <a:off x="5181708" y="17310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476089"/>
              </p:ext>
            </p:extLst>
          </p:nvPr>
        </p:nvGraphicFramePr>
        <p:xfrm>
          <a:off x="6079547" y="2845651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961693"/>
              </p:ext>
            </p:extLst>
          </p:nvPr>
        </p:nvGraphicFramePr>
        <p:xfrm>
          <a:off x="6079547" y="3620469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3" name="Table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760013"/>
              </p:ext>
            </p:extLst>
          </p:nvPr>
        </p:nvGraphicFramePr>
        <p:xfrm>
          <a:off x="6075173" y="4398486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77352"/>
              </p:ext>
            </p:extLst>
          </p:nvPr>
        </p:nvGraphicFramePr>
        <p:xfrm>
          <a:off x="6075173" y="5204304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5" name="Table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49986"/>
              </p:ext>
            </p:extLst>
          </p:nvPr>
        </p:nvGraphicFramePr>
        <p:xfrm>
          <a:off x="7182984" y="2845651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6" name="Table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124990"/>
              </p:ext>
            </p:extLst>
          </p:nvPr>
        </p:nvGraphicFramePr>
        <p:xfrm>
          <a:off x="7182984" y="3620469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7" name="Table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7220851"/>
              </p:ext>
            </p:extLst>
          </p:nvPr>
        </p:nvGraphicFramePr>
        <p:xfrm>
          <a:off x="7177616" y="4398486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8" name="Table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403497"/>
              </p:ext>
            </p:extLst>
          </p:nvPr>
        </p:nvGraphicFramePr>
        <p:xfrm>
          <a:off x="7182984" y="5204304"/>
          <a:ext cx="818613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871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272871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79" name="TextBox 78"/>
          <p:cNvSpPr txBox="1"/>
          <p:nvPr/>
        </p:nvSpPr>
        <p:spPr>
          <a:xfrm>
            <a:off x="7307470" y="17310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7562080" y="1648338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2080" y="1648338"/>
                <a:ext cx="403946" cy="62119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2262157" y="661506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2157" y="661506"/>
                <a:ext cx="403946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Left Bracket 81"/>
          <p:cNvSpPr/>
          <p:nvPr/>
        </p:nvSpPr>
        <p:spPr>
          <a:xfrm rot="16200000" flipH="1">
            <a:off x="1304658" y="972977"/>
            <a:ext cx="348860" cy="1084904"/>
          </a:xfrm>
          <a:prstGeom prst="leftBracket">
            <a:avLst>
              <a:gd name="adj" fmla="val 155493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1134040" y="1349974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4040" y="1349974"/>
                <a:ext cx="403946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1391239" y="1310365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1239" y="1310365"/>
                <a:ext cx="403946" cy="62119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445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54" grpId="0"/>
      <p:bldP spid="57" grpId="0"/>
      <p:bldP spid="61" grpId="0"/>
      <p:bldP spid="65" grpId="0"/>
      <p:bldP spid="66" grpId="0"/>
      <p:bldP spid="70" grpId="0"/>
      <p:bldP spid="79" grpId="0"/>
      <p:bldP spid="80" grpId="0"/>
      <p:bldP spid="81" grpId="0"/>
      <p:bldP spid="82" grpId="0" animBg="1"/>
      <p:bldP spid="84" grpId="0"/>
      <p:bldP spid="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792250" y="3356385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V="1">
            <a:off x="3867959" y="3342530"/>
            <a:ext cx="3904718" cy="13855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06659" y="3112354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031171" y="312085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772677" y="3112353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901923" y="3134713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289667" y="312085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548163" y="3134713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394204" y="359847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7281" y="242128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281" y="2421281"/>
                <a:ext cx="403946" cy="6211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Connector 19"/>
          <p:cNvCxnSpPr/>
          <p:nvPr/>
        </p:nvCxnSpPr>
        <p:spPr>
          <a:xfrm>
            <a:off x="1677411" y="3120857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160419" y="3134713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418915" y="3148567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530858" y="3568533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0858" y="3568533"/>
                <a:ext cx="403946" cy="62119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530858" y="2417664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0858" y="2417664"/>
                <a:ext cx="403946" cy="62119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67512" y="359847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598471"/>
                <a:ext cx="403946" cy="6211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405872" y="242128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5872" y="2421281"/>
                <a:ext cx="403946" cy="62119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157084" y="359847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418915" y="359522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8915" y="3595222"/>
                <a:ext cx="403946" cy="62119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216942" y="242128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6942" y="2421281"/>
                <a:ext cx="403946" cy="62119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Left Bracket 29"/>
          <p:cNvSpPr/>
          <p:nvPr/>
        </p:nvSpPr>
        <p:spPr>
          <a:xfrm rot="16200000" flipH="1">
            <a:off x="1002151" y="1721018"/>
            <a:ext cx="484667" cy="865854"/>
          </a:xfrm>
          <a:prstGeom prst="leftBracket">
            <a:avLst>
              <a:gd name="adj" fmla="val 15299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126912" y="1265413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6912" y="1265413"/>
                <a:ext cx="403946" cy="62119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27600" y="718086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530444" y="8607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087694" y="242128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7694" y="2421281"/>
                <a:ext cx="403946" cy="621196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958446" y="2396279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8446" y="2396279"/>
                <a:ext cx="403946" cy="62119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815049" y="2396279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5049" y="2396279"/>
                <a:ext cx="403946" cy="62119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686235" y="242128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19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6235" y="2421281"/>
                <a:ext cx="403946" cy="62119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7544138" y="2396279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21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4138" y="2396279"/>
                <a:ext cx="403946" cy="62119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3997427" y="3608640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259258" y="360539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9258" y="3605391"/>
                <a:ext cx="403946" cy="621196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4898588" y="3608640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160419" y="360539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0419" y="3605391"/>
                <a:ext cx="403946" cy="621196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5751827" y="35951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013658" y="359191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3658" y="3591912"/>
                <a:ext cx="403946" cy="621196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6562889" y="3595161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6824720" y="359191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4720" y="3591912"/>
                <a:ext cx="403946" cy="621196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6631181" y="3601929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885363" y="359847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5363" y="3598471"/>
                <a:ext cx="403946" cy="621196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7454440" y="3612098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7708622" y="3608640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chemeClr val="accent1"/>
                            </a:solidFill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622" y="3608640"/>
                <a:ext cx="403946" cy="621196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840538" y="1314401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538" y="1314401"/>
                <a:ext cx="403946" cy="523220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/>
      <p:bldP spid="30" grpId="0" animBg="1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5" grpId="1"/>
      <p:bldP spid="46" grpId="0"/>
      <p:bldP spid="46" grpId="1"/>
      <p:bldP spid="47" grpId="0"/>
      <p:bldP spid="48" grpId="0"/>
      <p:bldP spid="49" grpId="0"/>
      <p:bldP spid="50" grpId="0"/>
      <p:bldP spid="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225642" y="3276855"/>
            <a:ext cx="33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59865" y="3060984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821696" y="3011996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696" y="3011996"/>
                <a:ext cx="403946" cy="6211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383111" y="3060984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644942" y="3015245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4942" y="3015245"/>
                <a:ext cx="403946" cy="62119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989030" y="3276855"/>
            <a:ext cx="33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p:sp>
        <p:nvSpPr>
          <p:cNvPr id="21" name="Left Bracket 20"/>
          <p:cNvSpPr/>
          <p:nvPr/>
        </p:nvSpPr>
        <p:spPr>
          <a:xfrm rot="16200000" flipH="1">
            <a:off x="2222585" y="2260265"/>
            <a:ext cx="484667" cy="865854"/>
          </a:xfrm>
          <a:prstGeom prst="leftBracket">
            <a:avLst>
              <a:gd name="adj" fmla="val 15299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60972" y="1927638"/>
                <a:ext cx="403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0972" y="1927638"/>
                <a:ext cx="403946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395531" y="1829662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5531" y="1829662"/>
                <a:ext cx="403946" cy="62119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281180" y="3018494"/>
            <a:ext cx="773267" cy="61794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031415" y="3276855"/>
            <a:ext cx="33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323565" y="3018494"/>
            <a:ext cx="773267" cy="61794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073800" y="3276855"/>
            <a:ext cx="33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65950" y="3018494"/>
            <a:ext cx="773267" cy="61794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338193" y="3060984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589124" y="2991247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9124" y="2991247"/>
                <a:ext cx="403946" cy="62119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2057" y="1703813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54901" y="18465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46232" y="3060984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77051" y="3060984"/>
            <a:ext cx="403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638882" y="2991247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882" y="2991247"/>
                <a:ext cx="403946" cy="62119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863512" y="4721857"/>
            <a:ext cx="5608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rule for this sequence? 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84582" y="4721857"/>
            <a:ext cx="1565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Subtract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7448064" y="462388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8064" y="4623881"/>
                <a:ext cx="403946" cy="62119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9593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3" grpId="0"/>
      <p:bldP spid="28" grpId="0"/>
      <p:bldP spid="29" grpId="0"/>
      <p:bldP spid="31" grpId="0"/>
      <p:bldP spid="32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2386237" y="3940605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5461946" y="3940605"/>
            <a:ext cx="735252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386237" y="3711312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244457" y="3688446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197198" y="3703690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291717" y="3696068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338977" y="3718933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551677" y="3137748"/>
            <a:ext cx="33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130100" y="3054699"/>
            <a:ext cx="588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730193" y="3882140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0193" y="3882140"/>
                <a:ext cx="403946" cy="6211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5936780" y="3069959"/>
            <a:ext cx="792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824125" y="2950529"/>
            <a:ext cx="773267" cy="61794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2782633" y="3009172"/>
            <a:ext cx="694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257922" y="2956723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922" y="2956723"/>
                <a:ext cx="403946" cy="62119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631038" y="3165226"/>
            <a:ext cx="33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p:sp>
        <p:nvSpPr>
          <p:cNvPr id="53" name="Rectangle 52"/>
          <p:cNvSpPr/>
          <p:nvPr/>
        </p:nvSpPr>
        <p:spPr>
          <a:xfrm>
            <a:off x="3925482" y="2945654"/>
            <a:ext cx="773267" cy="61794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770947" y="3141423"/>
            <a:ext cx="33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169" y="1560844"/>
            <a:ext cx="1250012" cy="875008"/>
          </a:xfrm>
          <a:prstGeom prst="rect">
            <a:avLst/>
          </a:prstGeom>
        </p:spPr>
      </p:pic>
      <p:sp>
        <p:nvSpPr>
          <p:cNvPr id="56" name="Rounded Rectangular Callout 55"/>
          <p:cNvSpPr/>
          <p:nvPr/>
        </p:nvSpPr>
        <p:spPr>
          <a:xfrm>
            <a:off x="2545996" y="536346"/>
            <a:ext cx="5248927" cy="788079"/>
          </a:xfrm>
          <a:prstGeom prst="wedgeRoundRectCallout">
            <a:avLst>
              <a:gd name="adj1" fmla="val 30464"/>
              <a:gd name="adj2" fmla="val 84317"/>
              <a:gd name="adj3" fmla="val 16667"/>
            </a:avLst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00" dirty="0">
                <a:solidFill>
                  <a:schemeClr val="tx1"/>
                </a:solidFill>
                <a:latin typeface="Calibri" panose="020F0502020204030204" pitchFamily="34" charset="0"/>
              </a:rPr>
              <a:t>There are three boxes so the missing fractions are thirds.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668223" y="3201435"/>
            <a:ext cx="33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</p:txBody>
      </p:sp>
      <p:sp>
        <p:nvSpPr>
          <p:cNvPr id="58" name="Rectangle 57"/>
          <p:cNvSpPr/>
          <p:nvPr/>
        </p:nvSpPr>
        <p:spPr>
          <a:xfrm>
            <a:off x="4960580" y="2945654"/>
            <a:ext cx="773267" cy="61794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eft Brace 9"/>
          <p:cNvSpPr/>
          <p:nvPr/>
        </p:nvSpPr>
        <p:spPr>
          <a:xfrm rot="16200000">
            <a:off x="4201376" y="2629461"/>
            <a:ext cx="210844" cy="3848016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4138214" y="4694901"/>
            <a:ext cx="792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35932" y="1145527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238776" y="1288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857567" y="5245077"/>
            <a:ext cx="5608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rule for this sequence? 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886344" y="3009172"/>
            <a:ext cx="694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4361633" y="2923857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1633" y="2923857"/>
                <a:ext cx="403946" cy="62119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/>
          <p:cNvSpPr txBox="1"/>
          <p:nvPr/>
        </p:nvSpPr>
        <p:spPr>
          <a:xfrm>
            <a:off x="4892249" y="3009172"/>
            <a:ext cx="641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5367538" y="2934168"/>
                <a:ext cx="373099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7538" y="2934168"/>
                <a:ext cx="373099" cy="62119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6084582" y="5245077"/>
            <a:ext cx="1565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Subtract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7448064" y="5147101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8064" y="5147101"/>
                <a:ext cx="403946" cy="62119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4358053" y="2927106"/>
                <a:ext cx="373099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solidFill>
                              <a:srgbClr val="0070C0"/>
                            </a:solidFill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8053" y="2927106"/>
                <a:ext cx="373099" cy="62119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1030723" y="2252387"/>
            <a:ext cx="7007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1</a:t>
            </a:r>
            <a:r>
              <a:rPr lang="en-GB" sz="2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and 5</a:t>
            </a:r>
            <a:r>
              <a:rPr lang="en-GB" sz="28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terms are consecutive integers.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726833" y="3896949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833" y="3896949"/>
                <a:ext cx="403946" cy="62119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657720" y="3896949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7720" y="3896949"/>
                <a:ext cx="403946" cy="621196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557612" y="3882604"/>
                <a:ext cx="403946" cy="621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2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00" b="0" i="0" dirty="0" smtClean="0"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7612" y="3882604"/>
                <a:ext cx="403946" cy="62119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17441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8" grpId="0"/>
      <p:bldP spid="49" grpId="0"/>
      <p:bldP spid="56" grpId="0" animBg="1"/>
      <p:bldP spid="56" grpId="1" animBg="1"/>
      <p:bldP spid="10" grpId="0" animBg="1"/>
      <p:bldP spid="59" grpId="0"/>
      <p:bldP spid="61" grpId="0"/>
      <p:bldP spid="62" grpId="0"/>
      <p:bldP spid="63" grpId="0"/>
      <p:bldP spid="64" grpId="0"/>
      <p:bldP spid="64" grpId="1"/>
      <p:bldP spid="64" grpId="2"/>
      <p:bldP spid="65" grpId="0"/>
      <p:bldP spid="66" grpId="0"/>
      <p:bldP spid="67" grpId="0"/>
      <p:bldP spid="68" grpId="0"/>
      <p:bldP spid="69" grpId="0"/>
      <p:bldP spid="70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644491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0.2|5.6|2.1|1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0.3|2.2|0.8|0.7|8.4|4.1|4.4|3.9|6.1|1.7|15.5|2.1|4.6|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8.5|1.5|1|4.6|10.4|8|12.2|1.6|1.4|1.3|13.8|1|2.3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3|7.3|8.9|6|14.1|12.7|5.1|11|1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|25.4|4.6|10.9|6.3|2.2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1.2|8.7|6.4|1|10.8|2.1|1|0.7|4.9|0.8|11.1|2.3|1.3|2.7|8.6|4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DFFC1422-DF38-4CBF-920B-814AA27D34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8594</TotalTime>
  <Words>122</Words>
  <Application>Microsoft Office PowerPoint</Application>
  <PresentationFormat>On-screen Show (4:3)</PresentationFormat>
  <Paragraphs>136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 4 - 6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224</cp:revision>
  <dcterms:created xsi:type="dcterms:W3CDTF">2019-07-05T11:02:13Z</dcterms:created>
  <dcterms:modified xsi:type="dcterms:W3CDTF">2021-01-29T19:27:10Z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