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06" r:id="rId11"/>
    <p:sldId id="307" r:id="rId12"/>
    <p:sldId id="308" r:id="rId13"/>
    <p:sldId id="309" r:id="rId14"/>
    <p:sldId id="310" r:id="rId15"/>
    <p:sldId id="315" r:id="rId16"/>
    <p:sldId id="311" r:id="rId17"/>
    <p:sldId id="314" r:id="rId18"/>
    <p:sldId id="316" r:id="rId19"/>
    <p:sldId id="318" r:id="rId20"/>
    <p:sldId id="317" r:id="rId21"/>
    <p:sldId id="319" r:id="rId22"/>
    <p:sldId id="320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0"/>
      </p:cViewPr>
      <p:guideLst>
        <p:guide orient="horz" pos="213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9B292DE-299F-45D2-95D2-43E449449D8B}"/>
    <pc:docChg chg="custSel modSld">
      <pc:chgData name="James Clegg" userId="c6df1435-7a36-4b38-be4d-16e68e91152f" providerId="ADAL" clId="{69B292DE-299F-45D2-95D2-43E449449D8B}" dt="2020-12-07T12:36:11.258" v="11"/>
      <pc:docMkLst>
        <pc:docMk/>
      </pc:docMkLst>
      <pc:sldChg chg="modTransition">
        <pc:chgData name="James Clegg" userId="c6df1435-7a36-4b38-be4d-16e68e91152f" providerId="ADAL" clId="{69B292DE-299F-45D2-95D2-43E449449D8B}" dt="2020-12-07T12:36:11.258" v="11"/>
        <pc:sldMkLst>
          <pc:docMk/>
          <pc:sldMk cId="1518783825" sldId="306"/>
        </pc:sldMkLst>
      </pc:sldChg>
      <pc:sldChg chg="modTransition">
        <pc:chgData name="James Clegg" userId="c6df1435-7a36-4b38-be4d-16e68e91152f" providerId="ADAL" clId="{69B292DE-299F-45D2-95D2-43E449449D8B}" dt="2020-12-07T12:36:11.258" v="11"/>
        <pc:sldMkLst>
          <pc:docMk/>
          <pc:sldMk cId="3945358782" sldId="307"/>
        </pc:sldMkLst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1331437420" sldId="308"/>
        </pc:sldMkLst>
        <pc:picChg chg="del">
          <ac:chgData name="James Clegg" userId="c6df1435-7a36-4b38-be4d-16e68e91152f" providerId="ADAL" clId="{69B292DE-299F-45D2-95D2-43E449449D8B}" dt="2020-12-07T12:35:38.146" v="0" actId="478"/>
          <ac:picMkLst>
            <pc:docMk/>
            <pc:sldMk cId="1331437420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3594709334" sldId="309"/>
        </pc:sldMkLst>
        <pc:picChg chg="del">
          <ac:chgData name="James Clegg" userId="c6df1435-7a36-4b38-be4d-16e68e91152f" providerId="ADAL" clId="{69B292DE-299F-45D2-95D2-43E449449D8B}" dt="2020-12-07T12:35:40.165" v="1" actId="478"/>
          <ac:picMkLst>
            <pc:docMk/>
            <pc:sldMk cId="3594709334" sldId="309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69B292DE-299F-45D2-95D2-43E449449D8B}" dt="2020-12-07T12:36:11.258" v="11"/>
        <pc:sldMkLst>
          <pc:docMk/>
          <pc:sldMk cId="2563366677" sldId="310"/>
        </pc:sldMkLst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079601595" sldId="311"/>
        </pc:sldMkLst>
        <pc:picChg chg="del">
          <ac:chgData name="James Clegg" userId="c6df1435-7a36-4b38-be4d-16e68e91152f" providerId="ADAL" clId="{69B292DE-299F-45D2-95D2-43E449449D8B}" dt="2020-12-07T12:35:45.395" v="3" actId="478"/>
          <ac:picMkLst>
            <pc:docMk/>
            <pc:sldMk cId="2079601595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080373949" sldId="313"/>
        </pc:sldMkLst>
        <pc:picChg chg="del">
          <ac:chgData name="James Clegg" userId="c6df1435-7a36-4b38-be4d-16e68e91152f" providerId="ADAL" clId="{69B292DE-299F-45D2-95D2-43E449449D8B}" dt="2020-12-07T12:36:05.214" v="10" actId="478"/>
          <ac:picMkLst>
            <pc:docMk/>
            <pc:sldMk cId="2080373949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413921946" sldId="314"/>
        </pc:sldMkLst>
        <pc:picChg chg="del">
          <ac:chgData name="James Clegg" userId="c6df1435-7a36-4b38-be4d-16e68e91152f" providerId="ADAL" clId="{69B292DE-299F-45D2-95D2-43E449449D8B}" dt="2020-12-07T12:35:48.086" v="4" actId="478"/>
          <ac:picMkLst>
            <pc:docMk/>
            <pc:sldMk cId="2413921946" sldId="31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825227219" sldId="315"/>
        </pc:sldMkLst>
        <pc:picChg chg="del">
          <ac:chgData name="James Clegg" userId="c6df1435-7a36-4b38-be4d-16e68e91152f" providerId="ADAL" clId="{69B292DE-299F-45D2-95D2-43E449449D8B}" dt="2020-12-07T12:35:43.078" v="2" actId="478"/>
          <ac:picMkLst>
            <pc:docMk/>
            <pc:sldMk cId="2825227219" sldId="31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4222744036" sldId="316"/>
        </pc:sldMkLst>
        <pc:picChg chg="del">
          <ac:chgData name="James Clegg" userId="c6df1435-7a36-4b38-be4d-16e68e91152f" providerId="ADAL" clId="{69B292DE-299F-45D2-95D2-43E449449D8B}" dt="2020-12-07T12:35:51.029" v="5" actId="478"/>
          <ac:picMkLst>
            <pc:docMk/>
            <pc:sldMk cId="4222744036" sldId="3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1764943272" sldId="317"/>
        </pc:sldMkLst>
        <pc:picChg chg="del">
          <ac:chgData name="James Clegg" userId="c6df1435-7a36-4b38-be4d-16e68e91152f" providerId="ADAL" clId="{69B292DE-299F-45D2-95D2-43E449449D8B}" dt="2020-12-07T12:35:57.145" v="7" actId="478"/>
          <ac:picMkLst>
            <pc:docMk/>
            <pc:sldMk cId="1764943272" sldId="31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340298975" sldId="318"/>
        </pc:sldMkLst>
        <pc:picChg chg="del">
          <ac:chgData name="James Clegg" userId="c6df1435-7a36-4b38-be4d-16e68e91152f" providerId="ADAL" clId="{69B292DE-299F-45D2-95D2-43E449449D8B}" dt="2020-12-07T12:35:53.540" v="6" actId="478"/>
          <ac:picMkLst>
            <pc:docMk/>
            <pc:sldMk cId="340298975" sldId="318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753644043" sldId="319"/>
        </pc:sldMkLst>
        <pc:picChg chg="del">
          <ac:chgData name="James Clegg" userId="c6df1435-7a36-4b38-be4d-16e68e91152f" providerId="ADAL" clId="{69B292DE-299F-45D2-95D2-43E449449D8B}" dt="2020-12-07T12:36:00.005" v="8" actId="478"/>
          <ac:picMkLst>
            <pc:docMk/>
            <pc:sldMk cId="2753644043" sldId="31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449033387" sldId="320"/>
        </pc:sldMkLst>
        <pc:picChg chg="del">
          <ac:chgData name="James Clegg" userId="c6df1435-7a36-4b38-be4d-16e68e91152f" providerId="ADAL" clId="{69B292DE-299F-45D2-95D2-43E449449D8B}" dt="2020-12-07T12:36:02.933" v="9" actId="478"/>
          <ac:picMkLst>
            <pc:docMk/>
            <pc:sldMk cId="2449033387" sldId="320"/>
            <ac:picMk id="1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413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emf"/><Relationship Id="rId5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emf"/><Relationship Id="rId5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emf"/><Relationship Id="rId5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26.png"/><Relationship Id="rId9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10" Type="http://schemas.openxmlformats.org/officeDocument/2006/relationships/image" Target="../media/image21.emf"/><Relationship Id="rId9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21.emf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20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11" Type="http://schemas.openxmlformats.org/officeDocument/2006/relationships/image" Target="../media/image22.emf"/><Relationship Id="rId10" Type="http://schemas.openxmlformats.org/officeDocument/2006/relationships/image" Target="../media/image21.emf"/><Relationship Id="rId9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MULTIPLY 2-DIGITS (AREA MODEL)</a:t>
            </a:r>
          </a:p>
        </p:txBody>
      </p:sp>
    </p:spTree>
    <p:extLst>
      <p:ext uri="{BB962C8B-B14F-4D97-AF65-F5344CB8AC3E}">
        <p14:creationId xmlns:p14="http://schemas.microsoft.com/office/powerpoint/2010/main" val="151878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5358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2,124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293274"/>
              </p:ext>
            </p:extLst>
          </p:nvPr>
        </p:nvGraphicFramePr>
        <p:xfrm>
          <a:off x="1946831" y="316191"/>
          <a:ext cx="5185016" cy="33480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6928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440" y="1011921"/>
            <a:ext cx="410901" cy="402764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484" y="1011921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660" y="1011921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365" y="1011921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7154" y="1011921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400" y="1011921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753" y="1011921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4949" y="1011921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440" y="1946691"/>
            <a:ext cx="410901" cy="40276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484" y="1946691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660" y="1946691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365" y="1946691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7154" y="1946691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400" y="1946691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753" y="1946691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4949" y="1946691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440" y="2927189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484" y="2927189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660" y="2927189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365" y="2927189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7154" y="2927189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400" y="2927189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753" y="2927189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4949" y="2927189"/>
            <a:ext cx="410901" cy="40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437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2,124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98200"/>
              </p:ext>
            </p:extLst>
          </p:nvPr>
        </p:nvGraphicFramePr>
        <p:xfrm>
          <a:off x="1946831" y="316191"/>
          <a:ext cx="5185016" cy="33480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6928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440" y="1011921"/>
            <a:ext cx="410901" cy="402764"/>
          </a:xfrm>
          <a:prstGeom prst="rect">
            <a:avLst/>
          </a:prstGeom>
        </p:spPr>
      </p:pic>
      <p:pic>
        <p:nvPicPr>
          <p:cNvPr id="38" name="Picture 3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5484" y="1011921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1660" y="1011921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65" y="1011921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7154" y="101192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400" y="101192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8753" y="101192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4949" y="1011921"/>
            <a:ext cx="410901" cy="402764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440" y="1946691"/>
            <a:ext cx="410901" cy="402764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5484" y="1946691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1660" y="19466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65" y="19466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7154" y="194669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400" y="1946691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8753" y="1946691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4949" y="194669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440" y="2927189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5484" y="2927189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1660" y="2927189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65" y="2927189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7154" y="2927189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400" y="2927189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8753" y="2927189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4949" y="2927189"/>
            <a:ext cx="410901" cy="4027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27041" y="374754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6,369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2938774" y="4594974"/>
                <a:ext cx="2659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6,369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2,123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8774" y="4594974"/>
                <a:ext cx="2659329" cy="523220"/>
              </a:xfrm>
              <a:prstGeom prst="rect">
                <a:avLst/>
              </a:prstGeom>
              <a:blipFill>
                <a:blip r:embed="rId10"/>
                <a:stretch>
                  <a:fillRect l="-45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5120711" y="4594974"/>
                <a:ext cx="1942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8,492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0711" y="4594974"/>
                <a:ext cx="1942354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2930871" y="5458468"/>
                <a:ext cx="1942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6,369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871" y="5458468"/>
                <a:ext cx="1942354" cy="523220"/>
              </a:xfrm>
              <a:prstGeom prst="rect">
                <a:avLst/>
              </a:prstGeom>
              <a:blipFill>
                <a:blip r:embed="rId12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4" name="Picture 6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399" y="1351169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9455" y="2285566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398" y="3274421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4425332" y="5453831"/>
                <a:ext cx="1942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6,372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5332" y="5453831"/>
                <a:ext cx="1942354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9470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1" grpId="0"/>
      <p:bldP spid="62" grpId="0"/>
      <p:bldP spid="63" grpId="0"/>
      <p:bldP spid="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36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1624050" y="1364822"/>
            <a:ext cx="5559577" cy="22996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3999397" y="291402"/>
            <a:ext cx="1221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cm</a:t>
            </a:r>
          </a:p>
        </p:txBody>
      </p:sp>
      <p:cxnSp>
        <p:nvCxnSpPr>
          <p:cNvPr id="63" name="Straight Arrow Connector 62"/>
          <p:cNvCxnSpPr/>
          <p:nvPr/>
        </p:nvCxnSpPr>
        <p:spPr>
          <a:xfrm flipH="1">
            <a:off x="1735628" y="1191266"/>
            <a:ext cx="5447999" cy="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78279" y="2253012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1418903" y="1364822"/>
            <a:ext cx="0" cy="229960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1619019" y="4552612"/>
            <a:ext cx="2368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023302" y="4552612"/>
            <a:ext cx="2368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922828" y="4456594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407353"/>
              </p:ext>
            </p:extLst>
          </p:nvPr>
        </p:nvGraphicFramePr>
        <p:xfrm>
          <a:off x="1648350" y="1385937"/>
          <a:ext cx="5510976" cy="225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248">
                  <a:extLst>
                    <a:ext uri="{9D8B030D-6E8A-4147-A177-3AD203B41FA5}">
                      <a16:colId xmlns:a16="http://schemas.microsoft.com/office/drawing/2014/main" val="250276053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87421833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2557840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1073788816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928608051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153286699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43980891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40483991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704590408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7182029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415500355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466779728"/>
                    </a:ext>
                  </a:extLst>
                </a:gridCol>
              </a:tblGrid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766813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35437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374894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1968042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287395"/>
                  </a:ext>
                </a:extLst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3384809" y="692749"/>
            <a:ext cx="1221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 flipH="1">
            <a:off x="1735629" y="1201432"/>
            <a:ext cx="4527537" cy="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>
            <a:off x="6316186" y="1201432"/>
            <a:ext cx="825210" cy="0"/>
          </a:xfrm>
          <a:prstGeom prst="straightConnector1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384433" y="653392"/>
            <a:ext cx="1221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91195"/>
              </p:ext>
            </p:extLst>
          </p:nvPr>
        </p:nvGraphicFramePr>
        <p:xfrm>
          <a:off x="1643100" y="1388002"/>
          <a:ext cx="4592480" cy="225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248">
                  <a:extLst>
                    <a:ext uri="{9D8B030D-6E8A-4147-A177-3AD203B41FA5}">
                      <a16:colId xmlns:a16="http://schemas.microsoft.com/office/drawing/2014/main" val="250276053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87421833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2557840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1073788816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928608051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153286699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43980891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40483991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704590408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71820295"/>
                    </a:ext>
                  </a:extLst>
                </a:gridCol>
              </a:tblGrid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766813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35437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74894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968042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28739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246817"/>
              </p:ext>
            </p:extLst>
          </p:nvPr>
        </p:nvGraphicFramePr>
        <p:xfrm>
          <a:off x="6235580" y="1388002"/>
          <a:ext cx="918496" cy="225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248">
                  <a:extLst>
                    <a:ext uri="{9D8B030D-6E8A-4147-A177-3AD203B41FA5}">
                      <a16:colId xmlns:a16="http://schemas.microsoft.com/office/drawing/2014/main" val="3087366120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095728289"/>
                    </a:ext>
                  </a:extLst>
                </a:gridCol>
              </a:tblGrid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44690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930321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06921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909745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7511689"/>
                  </a:ext>
                </a:extLst>
              </a:tr>
            </a:tbl>
          </a:graphicData>
        </a:graphic>
      </p:graphicFrame>
      <p:sp>
        <p:nvSpPr>
          <p:cNvPr id="55" name="TextBox 54"/>
          <p:cNvSpPr txBox="1"/>
          <p:nvPr/>
        </p:nvSpPr>
        <p:spPr>
          <a:xfrm>
            <a:off x="2920064" y="3705731"/>
            <a:ext cx="1686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61368" y="3705731"/>
            <a:ext cx="1370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278900" y="3705731"/>
            <a:ext cx="757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236508" y="3705731"/>
            <a:ext cx="757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54574" y="4552612"/>
            <a:ext cx="1789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358227" y="4552612"/>
            <a:ext cx="1789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522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0" grpId="1"/>
      <p:bldP spid="71" grpId="0"/>
      <p:bldP spid="71" grpId="1"/>
      <p:bldP spid="72" grpId="0"/>
      <p:bldP spid="72" grpId="1"/>
      <p:bldP spid="45" grpId="0"/>
      <p:bldP spid="51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8" name="Table 8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3346085"/>
                  </p:ext>
                </p:extLst>
              </p:nvPr>
            </p:nvGraphicFramePr>
            <p:xfrm>
              <a:off x="1975326" y="945728"/>
              <a:ext cx="4783454" cy="319539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66615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52924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8" name="Table 8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3346085"/>
                  </p:ext>
                </p:extLst>
              </p:nvPr>
            </p:nvGraphicFramePr>
            <p:xfrm>
              <a:off x="1975326" y="945728"/>
              <a:ext cx="4783454" cy="319539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6661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913" t="-2752" r="-666990" b="-38623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52924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4" name="Picture 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86854" y="168182"/>
            <a:ext cx="851301" cy="237730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504379" y="1015951"/>
            <a:ext cx="469433" cy="53732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58994" y="1015952"/>
            <a:ext cx="469433" cy="53732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1652577"/>
            <a:ext cx="469433" cy="53732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2120734"/>
            <a:ext cx="469433" cy="53732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2588891"/>
            <a:ext cx="469433" cy="53732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3525207"/>
            <a:ext cx="469433" cy="53732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3057048"/>
            <a:ext cx="469433" cy="53732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749008" y="1722400"/>
            <a:ext cx="2488010" cy="231540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612960" y="806819"/>
            <a:ext cx="851300" cy="237729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86856" y="1281412"/>
            <a:ext cx="851300" cy="237729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99908" y="1756005"/>
            <a:ext cx="851300" cy="2377299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73805" y="2230598"/>
            <a:ext cx="851300" cy="2377299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60754" y="2705193"/>
            <a:ext cx="851300" cy="2377299"/>
          </a:xfrm>
          <a:prstGeom prst="rect">
            <a:avLst/>
          </a:prstGeom>
        </p:spPr>
      </p:pic>
      <p:sp>
        <p:nvSpPr>
          <p:cNvPr id="94" name="Rounded Rectangle 93"/>
          <p:cNvSpPr/>
          <p:nvPr/>
        </p:nvSpPr>
        <p:spPr>
          <a:xfrm>
            <a:off x="5397200" y="1679192"/>
            <a:ext cx="1290931" cy="233704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66998" y="1598897"/>
            <a:ext cx="469433" cy="53732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21613" y="1598898"/>
            <a:ext cx="469433" cy="53732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66998" y="2014529"/>
            <a:ext cx="469433" cy="53732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21613" y="2014530"/>
            <a:ext cx="469433" cy="53732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52275" y="2499189"/>
            <a:ext cx="469433" cy="53732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06890" y="2499190"/>
            <a:ext cx="469433" cy="53732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36879" y="2970366"/>
            <a:ext cx="469433" cy="5373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991494" y="2970367"/>
            <a:ext cx="469433" cy="53732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36879" y="3456831"/>
            <a:ext cx="469433" cy="53732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991494" y="3456832"/>
            <a:ext cx="469433" cy="537320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1464984" y="2253439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334872" y="209523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29389" y="454750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10 ones altogether.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29389" y="507072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5 tens altogether. 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60754" y="3248233"/>
            <a:ext cx="851300" cy="237729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629389" y="5084668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6 tens altogether.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548377" y="5540146"/>
            <a:ext cx="72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698662" y="46049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852495" y="41959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960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94" grpId="0" animBg="1"/>
      <p:bldP spid="94" grpId="1" animBg="1"/>
      <p:bldP spid="39" grpId="0"/>
      <p:bldP spid="39" grpId="1"/>
      <p:bldP spid="40" grpId="0"/>
      <p:bldP spid="40" grpId="1"/>
      <p:bldP spid="42" grpId="0"/>
      <p:bldP spid="43" grpId="0"/>
      <p:bldP spid="44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" name="Table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93996401"/>
                  </p:ext>
                </p:extLst>
              </p:nvPr>
            </p:nvGraphicFramePr>
            <p:xfrm>
              <a:off x="1708997" y="1346514"/>
              <a:ext cx="4783454" cy="25485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1870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969412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9" name="Table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93996401"/>
                  </p:ext>
                </p:extLst>
              </p:nvPr>
            </p:nvGraphicFramePr>
            <p:xfrm>
              <a:off x="1708997" y="1346514"/>
              <a:ext cx="4783454" cy="25485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942" t="-2105" r="-666990" b="-3463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969412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77438" y="519792"/>
            <a:ext cx="850834" cy="237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899798" y="188550"/>
                <a:ext cx="1668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9798" y="188550"/>
                <a:ext cx="1668151" cy="523220"/>
              </a:xfrm>
              <a:prstGeom prst="rect">
                <a:avLst/>
              </a:prstGeom>
              <a:blipFill>
                <a:blip r:embed="rId7"/>
                <a:stretch>
                  <a:fillRect l="-769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4426" y="2433505"/>
            <a:ext cx="469433" cy="5373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9074" y="2825985"/>
            <a:ext cx="469433" cy="5373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3721" y="3218465"/>
            <a:ext cx="469433" cy="53732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5765" y="1424400"/>
            <a:ext cx="469433" cy="53732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5357" y="1424400"/>
            <a:ext cx="469433" cy="5373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3092" y="1424400"/>
            <a:ext cx="469433" cy="5373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2040104"/>
            <a:ext cx="469433" cy="53732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2413407"/>
            <a:ext cx="469433" cy="5373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2040104"/>
            <a:ext cx="469433" cy="5373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2413407"/>
            <a:ext cx="469433" cy="53732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2040104"/>
            <a:ext cx="469433" cy="53732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2413407"/>
            <a:ext cx="469433" cy="53732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4321303" y="185267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13422" y="794828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9778" y="2041025"/>
            <a:ext cx="469433" cy="537320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5648219" y="809061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07744" y="2696488"/>
            <a:ext cx="497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43834" y="1111876"/>
            <a:ext cx="850834" cy="23760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1538826"/>
            <a:ext cx="850834" cy="2376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1941840"/>
            <a:ext cx="850834" cy="23760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2344855"/>
            <a:ext cx="850834" cy="23760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2847141"/>
            <a:ext cx="469433" cy="53732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3220444"/>
            <a:ext cx="469433" cy="53732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2847141"/>
            <a:ext cx="469433" cy="53732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3220444"/>
            <a:ext cx="469433" cy="53732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2847141"/>
            <a:ext cx="469433" cy="53732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3220444"/>
            <a:ext cx="469433" cy="53732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3027576"/>
            <a:ext cx="850834" cy="2376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629389" y="454750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12 ones altogether.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629389" y="5084668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4 tens altogether.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629389" y="5084668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5 tens altogether.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29389" y="454750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 ones altogether.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392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4" grpId="1"/>
      <p:bldP spid="52" grpId="0"/>
      <p:bldP spid="52" grpId="1"/>
      <p:bldP spid="63" grpId="0"/>
      <p:bldP spid="63" grpId="1"/>
      <p:bldP spid="63" grpId="2"/>
      <p:bldP spid="34" grpId="0"/>
      <p:bldP spid="34" grpId="1"/>
      <p:bldP spid="35" grpId="0"/>
      <p:bldP spid="35" grpId="1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34377542"/>
                  </p:ext>
                </p:extLst>
              </p:nvPr>
            </p:nvGraphicFramePr>
            <p:xfrm>
              <a:off x="1497402" y="1129004"/>
              <a:ext cx="2947005" cy="477401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407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39859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54079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390889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34576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11744345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34377542"/>
                  </p:ext>
                </p:extLst>
              </p:nvPr>
            </p:nvGraphicFramePr>
            <p:xfrm>
              <a:off x="1497402" y="1129004"/>
              <a:ext cx="2947005" cy="477401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407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39859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222" t="-3158" r="-443333" b="-7305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56032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34576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11744345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8567" y="1211914"/>
            <a:ext cx="469433" cy="5373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4040" y="1211914"/>
            <a:ext cx="469433" cy="5373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7132" y="1211914"/>
            <a:ext cx="469433" cy="5373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1867" y="1211914"/>
            <a:ext cx="469433" cy="5373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424" y="4343153"/>
            <a:ext cx="469433" cy="5373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340" y="4343153"/>
            <a:ext cx="469433" cy="5373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9" y="4320386"/>
            <a:ext cx="469433" cy="5373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747" y="4343153"/>
            <a:ext cx="469433" cy="5373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64076" y="609852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5329" y="4884109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912" y="2570543"/>
            <a:ext cx="96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8268" y="1714058"/>
            <a:ext cx="850834" cy="2376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9" y="4812804"/>
            <a:ext cx="469433" cy="5373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9" y="5305223"/>
            <a:ext cx="469433" cy="5373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783781" y="228763"/>
                <a:ext cx="1668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781" y="228763"/>
                <a:ext cx="1668151" cy="523220"/>
              </a:xfrm>
              <a:prstGeom prst="rect">
                <a:avLst/>
              </a:prstGeom>
              <a:blipFill>
                <a:blip r:embed="rId8"/>
                <a:stretch>
                  <a:fillRect l="-76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230590" y="225480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7302" y="1724858"/>
            <a:ext cx="850834" cy="2376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7436" y="1746458"/>
            <a:ext cx="850834" cy="2376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7570" y="1735658"/>
            <a:ext cx="850834" cy="2376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7704" y="1757259"/>
            <a:ext cx="850834" cy="2376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329" y="4343153"/>
            <a:ext cx="469433" cy="53732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424" y="4800648"/>
            <a:ext cx="469433" cy="53732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340" y="4800648"/>
            <a:ext cx="469433" cy="5373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747" y="4800648"/>
            <a:ext cx="469433" cy="5373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329" y="4800648"/>
            <a:ext cx="469433" cy="5373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424" y="5275816"/>
            <a:ext cx="469433" cy="53732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340" y="5275816"/>
            <a:ext cx="469433" cy="5373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747" y="5275816"/>
            <a:ext cx="469433" cy="53732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329" y="5275816"/>
            <a:ext cx="469433" cy="53732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1757259"/>
            <a:ext cx="850834" cy="237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274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56198" y="911969"/>
                <a:ext cx="1668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198" y="911969"/>
                <a:ext cx="1668151" cy="523220"/>
              </a:xfrm>
              <a:prstGeom prst="rect">
                <a:avLst/>
              </a:prstGeom>
              <a:blipFill>
                <a:blip r:embed="rId5"/>
                <a:stretch>
                  <a:fillRect l="-729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7863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60707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6843960"/>
                  </p:ext>
                </p:extLst>
              </p:nvPr>
            </p:nvGraphicFramePr>
            <p:xfrm>
              <a:off x="2264804" y="2359744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6843960"/>
                  </p:ext>
                </p:extLst>
              </p:nvPr>
            </p:nvGraphicFramePr>
            <p:xfrm>
              <a:off x="2264804" y="2359744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941" t="-3158" r="-1113235" b="-29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3" y="1798547"/>
            <a:ext cx="626143" cy="1748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33198" y="1798546"/>
            <a:ext cx="626144" cy="17485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2433583"/>
            <a:ext cx="353891" cy="4050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08363" y="178681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21681" y="178681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2" y="2926017"/>
            <a:ext cx="353893" cy="4050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2" y="3356490"/>
            <a:ext cx="353893" cy="4050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1" y="3811036"/>
            <a:ext cx="353893" cy="4050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0" y="4241509"/>
            <a:ext cx="353893" cy="4050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33944" y="3460524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2290983"/>
            <a:ext cx="626143" cy="17485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2723103"/>
            <a:ext cx="626143" cy="17485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3141766"/>
            <a:ext cx="626143" cy="17485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3573886"/>
            <a:ext cx="626143" cy="17485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2288026"/>
            <a:ext cx="626143" cy="17485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2720146"/>
            <a:ext cx="626143" cy="174853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3138809"/>
            <a:ext cx="626143" cy="17485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3570929"/>
            <a:ext cx="626143" cy="17485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2919870"/>
            <a:ext cx="353893" cy="4050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3320768"/>
            <a:ext cx="353893" cy="4050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3798735"/>
            <a:ext cx="353893" cy="40507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4199633"/>
            <a:ext cx="353893" cy="40507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315736" y="911969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29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89881" y="428797"/>
                <a:ext cx="19787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881" y="428797"/>
                <a:ext cx="1978719" cy="523220"/>
              </a:xfrm>
              <a:prstGeom prst="rect">
                <a:avLst/>
              </a:prstGeom>
              <a:blipFill>
                <a:blip r:embed="rId6"/>
                <a:stretch>
                  <a:fillRect l="-648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3466805"/>
                  </p:ext>
                </p:extLst>
              </p:nvPr>
            </p:nvGraphicFramePr>
            <p:xfrm>
              <a:off x="1899099" y="943850"/>
              <a:ext cx="5996658" cy="36880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6459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632364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2757835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1870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969412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3466805"/>
                  </p:ext>
                </p:extLst>
              </p:nvPr>
            </p:nvGraphicFramePr>
            <p:xfrm>
              <a:off x="1899099" y="943850"/>
              <a:ext cx="5996658" cy="36880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6459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632364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2757835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00" t="-2105" r="-889000" b="-5431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31089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23612" y="97842"/>
            <a:ext cx="850834" cy="237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2030841"/>
            <a:ext cx="469433" cy="5373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2423321"/>
            <a:ext cx="469433" cy="5373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2815801"/>
            <a:ext cx="469433" cy="5373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5086" y="1014648"/>
            <a:ext cx="469433" cy="5373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4678" y="1014648"/>
            <a:ext cx="469433" cy="5373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3" y="1014648"/>
            <a:ext cx="469433" cy="5373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1637440"/>
            <a:ext cx="469433" cy="5373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2014825"/>
            <a:ext cx="469433" cy="5373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1637440"/>
            <a:ext cx="469433" cy="5373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2014825"/>
            <a:ext cx="469433" cy="5373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1637440"/>
            <a:ext cx="469433" cy="5373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2014825"/>
            <a:ext cx="469433" cy="5373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1638361"/>
            <a:ext cx="469433" cy="53732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434329" y="2806216"/>
            <a:ext cx="497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28298" y="731949"/>
            <a:ext cx="850834" cy="2376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2444477"/>
            <a:ext cx="469433" cy="53732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2845310"/>
            <a:ext cx="469433" cy="5373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2444477"/>
            <a:ext cx="469433" cy="53732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2845310"/>
            <a:ext cx="469433" cy="5373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2444477"/>
            <a:ext cx="469433" cy="53732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2845310"/>
            <a:ext cx="469433" cy="53732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3222558"/>
            <a:ext cx="469433" cy="53732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3615038"/>
            <a:ext cx="469433" cy="5373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4074169"/>
            <a:ext cx="469433" cy="53732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59628" y="1014648"/>
            <a:ext cx="469433" cy="53732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9220" y="1014648"/>
            <a:ext cx="469433" cy="53732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96955" y="1014648"/>
            <a:ext cx="469433" cy="53732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607890" y="405373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287129" y="405373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15670" y="1146701"/>
            <a:ext cx="850834" cy="2376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16616" y="1578659"/>
            <a:ext cx="850834" cy="23760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03988" y="1993411"/>
            <a:ext cx="850834" cy="23760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86608" y="2388689"/>
            <a:ext cx="850834" cy="23760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73980" y="2803441"/>
            <a:ext cx="850834" cy="23760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89033" y="3233424"/>
            <a:ext cx="850834" cy="23760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1637440"/>
            <a:ext cx="469433" cy="5373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2014825"/>
            <a:ext cx="469433" cy="5373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1637440"/>
            <a:ext cx="469433" cy="5373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2014825"/>
            <a:ext cx="469433" cy="5373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1637440"/>
            <a:ext cx="469433" cy="5373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2014825"/>
            <a:ext cx="469433" cy="5373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2444477"/>
            <a:ext cx="469433" cy="53732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2845310"/>
            <a:ext cx="469433" cy="5373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2444477"/>
            <a:ext cx="469433" cy="53732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2845310"/>
            <a:ext cx="469433" cy="5373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2444477"/>
            <a:ext cx="469433" cy="53732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2845310"/>
            <a:ext cx="469433" cy="53732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4989" y="3286592"/>
            <a:ext cx="469433" cy="53732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105" y="3286592"/>
            <a:ext cx="469433" cy="53732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2" y="3286592"/>
            <a:ext cx="469433" cy="53732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4989" y="3714464"/>
            <a:ext cx="469433" cy="53732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4989" y="4099531"/>
            <a:ext cx="469433" cy="53732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105" y="3714464"/>
            <a:ext cx="469433" cy="53732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105" y="4099531"/>
            <a:ext cx="469433" cy="53732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2" y="3714464"/>
            <a:ext cx="469433" cy="53732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2" y="4099531"/>
            <a:ext cx="469433" cy="53732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1780" y="3286592"/>
            <a:ext cx="469433" cy="53732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8896" y="3286592"/>
            <a:ext cx="469433" cy="53732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203" y="3286592"/>
            <a:ext cx="469433" cy="53732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1780" y="3714464"/>
            <a:ext cx="469433" cy="53732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1780" y="4099531"/>
            <a:ext cx="469433" cy="53732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8896" y="3714464"/>
            <a:ext cx="469433" cy="53732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8896" y="4099531"/>
            <a:ext cx="469433" cy="53732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203" y="3714464"/>
            <a:ext cx="469433" cy="53732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203" y="4099531"/>
            <a:ext cx="469433" cy="53732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60478" y="3774925"/>
            <a:ext cx="850834" cy="237600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34630" y="4153815"/>
            <a:ext cx="850834" cy="237600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34630" y="4548084"/>
            <a:ext cx="850834" cy="23760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06929" y="4919847"/>
            <a:ext cx="850834" cy="2376000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2248861" y="425871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112</a:t>
            </a: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4033" y="1928781"/>
            <a:ext cx="2411824" cy="2523963"/>
          </a:xfrm>
          <a:prstGeom prst="rect">
            <a:avLst/>
          </a:prstGeom>
        </p:spPr>
      </p:pic>
      <p:sp>
        <p:nvSpPr>
          <p:cNvPr id="84" name="TextBox 83"/>
          <p:cNvSpPr txBox="1"/>
          <p:nvPr/>
        </p:nvSpPr>
        <p:spPr>
          <a:xfrm>
            <a:off x="2736235" y="4574137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 ones altogether.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736235" y="5111300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is 1 ten altogether.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705575" y="5647794"/>
            <a:ext cx="4821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is 1 hundred altogether.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494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2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5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1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0" grpId="0"/>
      <p:bldP spid="41" grpId="0"/>
      <p:bldP spid="82" grpId="0"/>
      <p:bldP spid="84" grpId="0"/>
      <p:bldP spid="85" grpId="0"/>
      <p:bldP spid="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74538" y="730278"/>
                <a:ext cx="20140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538" y="730278"/>
                <a:ext cx="2014002" cy="523220"/>
              </a:xfrm>
              <a:prstGeom prst="rect">
                <a:avLst/>
              </a:prstGeom>
              <a:blipFill>
                <a:blip r:embed="rId5"/>
                <a:stretch>
                  <a:fillRect l="-60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83317835"/>
                  </p:ext>
                </p:extLst>
              </p:nvPr>
            </p:nvGraphicFramePr>
            <p:xfrm>
              <a:off x="1828084" y="1786811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83317835"/>
                  </p:ext>
                </p:extLst>
              </p:nvPr>
            </p:nvGraphicFramePr>
            <p:xfrm>
              <a:off x="1828084" y="1786811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941" t="-3158" r="-1113235" b="-29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957982" y="1409888"/>
            <a:ext cx="490881" cy="13708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798836" y="1409888"/>
            <a:ext cx="490881" cy="13708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259260" y="1904041"/>
            <a:ext cx="278072" cy="31828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15188" y="1213878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28506" y="1213878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6" y="2396476"/>
            <a:ext cx="278072" cy="3182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6" y="2826949"/>
            <a:ext cx="278072" cy="3182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5" y="3281495"/>
            <a:ext cx="278072" cy="3182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4" y="3711968"/>
            <a:ext cx="278072" cy="31828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40769" y="288759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93009" y="730278"/>
            <a:ext cx="395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3" name="Table 3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9296655"/>
                  </p:ext>
                </p:extLst>
              </p:nvPr>
            </p:nvGraphicFramePr>
            <p:xfrm>
              <a:off x="2089950" y="1746268"/>
              <a:ext cx="4993059" cy="391569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8514999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3" name="Table 3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9296655"/>
                  </p:ext>
                </p:extLst>
              </p:nvPr>
            </p:nvGraphicFramePr>
            <p:xfrm>
              <a:off x="2089950" y="1746268"/>
              <a:ext cx="4993059" cy="391569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2941" t="-2105" r="-1113235" b="-5821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85149995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8166" y="2489040"/>
            <a:ext cx="490881" cy="13708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4757" y="1403520"/>
            <a:ext cx="490881" cy="13708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95611" y="1403520"/>
            <a:ext cx="490881" cy="13708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56035" y="1897673"/>
            <a:ext cx="278072" cy="31828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60" y="4000775"/>
            <a:ext cx="278072" cy="31828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60" y="4431248"/>
            <a:ext cx="278072" cy="31828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59" y="4885794"/>
            <a:ext cx="278072" cy="31828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58" y="5316267"/>
            <a:ext cx="278072" cy="31828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4007437" y="1069262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96665" y="296585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649065" y="4639581"/>
            <a:ext cx="440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486681" y="1206585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3562" y="2420051"/>
            <a:ext cx="1414210" cy="147996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2648" y="2398829"/>
            <a:ext cx="1414210" cy="147996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6943" y="2431051"/>
            <a:ext cx="490881" cy="137081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3539089"/>
            <a:ext cx="490881" cy="137081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3960701"/>
            <a:ext cx="490881" cy="137081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4358931"/>
            <a:ext cx="490881" cy="137081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4780543"/>
            <a:ext cx="490881" cy="137081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3539090"/>
            <a:ext cx="490881" cy="137081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3960702"/>
            <a:ext cx="490881" cy="137081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4358932"/>
            <a:ext cx="490881" cy="137081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4780544"/>
            <a:ext cx="490881" cy="137081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4032842"/>
            <a:ext cx="278072" cy="31828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4433740"/>
            <a:ext cx="278072" cy="31828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4911707"/>
            <a:ext cx="278072" cy="31828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5312605"/>
            <a:ext cx="278072" cy="31828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2679055" y="730278"/>
            <a:ext cx="42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870200" y="730278"/>
            <a:ext cx="41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364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8" grpId="0"/>
      <p:bldP spid="32" grpId="0"/>
      <p:bldP spid="42" grpId="0"/>
      <p:bldP spid="43" grpId="0"/>
      <p:bldP spid="44" grpId="0"/>
      <p:bldP spid="45" grpId="0"/>
      <p:bldP spid="61" grpId="0"/>
      <p:bldP spid="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863" y="19570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0707" y="3383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29424" y="339025"/>
                <a:ext cx="20140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424" y="339025"/>
                <a:ext cx="2014002" cy="523220"/>
              </a:xfrm>
              <a:prstGeom prst="rect">
                <a:avLst/>
              </a:prstGeom>
              <a:blipFill>
                <a:blip r:embed="rId6"/>
                <a:stretch>
                  <a:fillRect l="-606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92329"/>
                  </p:ext>
                </p:extLst>
              </p:nvPr>
            </p:nvGraphicFramePr>
            <p:xfrm>
              <a:off x="1255086" y="1372946"/>
              <a:ext cx="6021480" cy="459759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251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246670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242060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1221740">
                      <a:extLst>
                        <a:ext uri="{9D8B030D-6E8A-4147-A177-3AD203B41FA5}">
                          <a16:colId xmlns:a16="http://schemas.microsoft.com/office/drawing/2014/main" val="3260702639"/>
                        </a:ext>
                      </a:extLst>
                    </a:gridCol>
                    <a:gridCol w="1270000">
                      <a:extLst>
                        <a:ext uri="{9D8B030D-6E8A-4147-A177-3AD203B41FA5}">
                          <a16:colId xmlns:a16="http://schemas.microsoft.com/office/drawing/2014/main" val="2645217896"/>
                        </a:ext>
                      </a:extLst>
                    </a:gridCol>
                    <a:gridCol w="698500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marL="45720" marR="4572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124805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6040844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27008307"/>
                      </a:ext>
                    </a:extLst>
                  </a:tr>
                  <a:tr h="556874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565286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92329"/>
                  </p:ext>
                </p:extLst>
              </p:nvPr>
            </p:nvGraphicFramePr>
            <p:xfrm>
              <a:off x="1255086" y="1372946"/>
              <a:ext cx="6021480" cy="459759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251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246670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242060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1221740">
                      <a:extLst>
                        <a:ext uri="{9D8B030D-6E8A-4147-A177-3AD203B41FA5}">
                          <a16:colId xmlns:a16="http://schemas.microsoft.com/office/drawing/2014/main" val="3260702639"/>
                        </a:ext>
                      </a:extLst>
                    </a:gridCol>
                    <a:gridCol w="1270000">
                      <a:extLst>
                        <a:ext uri="{9D8B030D-6E8A-4147-A177-3AD203B41FA5}">
                          <a16:colId xmlns:a16="http://schemas.microsoft.com/office/drawing/2014/main" val="2645217896"/>
                        </a:ext>
                      </a:extLst>
                    </a:gridCol>
                    <a:gridCol w="698500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45720" marR="4572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3571" t="-3158" r="-1675000" b="-7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124805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6040844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27008307"/>
                      </a:ext>
                    </a:extLst>
                  </a:tr>
                  <a:tr h="556874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5652868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7" name="TextBox 6"/>
          <p:cNvSpPr txBox="1"/>
          <p:nvPr/>
        </p:nvSpPr>
        <p:spPr>
          <a:xfrm>
            <a:off x="4397348" y="835107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83002" y="852200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7512" y="344442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041374" y="1211951"/>
            <a:ext cx="350810" cy="9796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1448" y="3176429"/>
            <a:ext cx="350806" cy="9796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1448" y="4326936"/>
            <a:ext cx="350806" cy="9796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7783" y="5433426"/>
            <a:ext cx="197081" cy="2255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46225" y="5692387"/>
            <a:ext cx="197081" cy="22558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67512" y="5426230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06746" y="1218206"/>
            <a:ext cx="350810" cy="9796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525226" y="1211951"/>
            <a:ext cx="350810" cy="9796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790598" y="1211952"/>
            <a:ext cx="350810" cy="9796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0899" y="2021181"/>
            <a:ext cx="350806" cy="9796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5924" y="1579542"/>
            <a:ext cx="197081" cy="2255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6800" y="1579542"/>
            <a:ext cx="197081" cy="2255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1208" y="1989393"/>
            <a:ext cx="966493" cy="10114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54588" y="1989393"/>
            <a:ext cx="966493" cy="10114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8418" y="1989393"/>
            <a:ext cx="966493" cy="10114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9514" y="1989393"/>
            <a:ext cx="966493" cy="10114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9587" y="2021181"/>
            <a:ext cx="350806" cy="9796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9253" y="2021181"/>
            <a:ext cx="350806" cy="9796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1208" y="3144641"/>
            <a:ext cx="966493" cy="10114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1967" y="3144641"/>
            <a:ext cx="966493" cy="10114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95797" y="3144641"/>
            <a:ext cx="966493" cy="10114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56893" y="3144641"/>
            <a:ext cx="966493" cy="10114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4068" y="3176429"/>
            <a:ext cx="350806" cy="97964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3734" y="3176429"/>
            <a:ext cx="350806" cy="9796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2755" y="4295148"/>
            <a:ext cx="966493" cy="10114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53514" y="4295148"/>
            <a:ext cx="966493" cy="10114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7344" y="4295148"/>
            <a:ext cx="966493" cy="10114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8440" y="4295148"/>
            <a:ext cx="966493" cy="10114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5615" y="4326936"/>
            <a:ext cx="350806" cy="97964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5281" y="4326936"/>
            <a:ext cx="350806" cy="97964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060667" y="5090821"/>
            <a:ext cx="350810" cy="97965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02870" y="5097074"/>
            <a:ext cx="350810" cy="97965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521350" y="5090819"/>
            <a:ext cx="350810" cy="97965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786722" y="5090820"/>
            <a:ext cx="350810" cy="97965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063244" y="5334313"/>
            <a:ext cx="350810" cy="97965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28616" y="5340568"/>
            <a:ext cx="350810" cy="97965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547096" y="5334313"/>
            <a:ext cx="350810" cy="97965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812467" y="5334316"/>
            <a:ext cx="350808" cy="97964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4699" y="5471299"/>
            <a:ext cx="197081" cy="22558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575" y="5471299"/>
            <a:ext cx="197081" cy="22558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92744" y="5711863"/>
            <a:ext cx="197081" cy="22558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620" y="5711863"/>
            <a:ext cx="197081" cy="22558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86868" y="2831822"/>
            <a:ext cx="1294286" cy="1271122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445412" y="339025"/>
            <a:ext cx="460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0664" y="2021181"/>
            <a:ext cx="966493" cy="1011431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2728779" y="339025"/>
            <a:ext cx="767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917544" y="339025"/>
            <a:ext cx="329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115605" y="339025"/>
            <a:ext cx="320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90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0803739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4.6|5.3|9.8|0.9|0.7|1.4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7.3|10.8|1.2|13.7|1.3|2.3|4|6.1|4.7|4.4|1.5|4.3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3.1|9.1|9.3|6.4|8.3|6.6|6.7|10.7|7.7|4.4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1.5|4.5|5.1|3.8|6.3|3.2|7|4.8|3.7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1.2|2.7|5.9|2.7|4.9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2.2|3.6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8.2|8.1|14.4|2.3|1.7|2.5|14|1.3|2.9|2.3|1.8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0.8|16.2|3.4|3.2|5.4|7.2|2.6|2.8|12.9|1.2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3.3|0.9|0.7|3.1|3.6|0.8|0.6|0.9|0.8|1.4|0.7|0.8|0.7|0.7|7|2.3|1.5|4.8|4.9|4.3|4.7|3.8|2.3|3.7|1.5|1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cee99ee9-287b-4f9a-957c-ba5ae7375c9a"/>
    <ds:schemaRef ds:uri="http://purl.org/dc/terms/"/>
    <ds:schemaRef ds:uri="http://schemas.microsoft.com/office/2006/documentManagement/types"/>
    <ds:schemaRef ds:uri="522d4c35-b548-4432-90ae-af4376e1c4b4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7552917-C715-46BA-83A4-A50F9590D0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12588</TotalTime>
  <Words>235</Words>
  <Application>Microsoft Office PowerPoint</Application>
  <PresentationFormat>On-screen Show (4:3)</PresentationFormat>
  <Paragraphs>136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MULTIPLY 2-DIGITS (AREA MODEL)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244</cp:revision>
  <dcterms:created xsi:type="dcterms:W3CDTF">2019-07-05T11:02:13Z</dcterms:created>
  <dcterms:modified xsi:type="dcterms:W3CDTF">2021-01-04T19:15:52Z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