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5" r:id="rId14"/>
    <p:sldId id="299" r:id="rId15"/>
    <p:sldId id="305" r:id="rId16"/>
    <p:sldId id="306" r:id="rId17"/>
    <p:sldId id="312" r:id="rId18"/>
    <p:sldId id="313" r:id="rId19"/>
    <p:sldId id="300" r:id="rId20"/>
    <p:sldId id="304" r:id="rId21"/>
    <p:sldId id="301" r:id="rId22"/>
    <p:sldId id="307" r:id="rId23"/>
    <p:sldId id="308" r:id="rId24"/>
    <p:sldId id="31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26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32" y="40"/>
      </p:cViewPr>
      <p:guideLst>
        <p:guide orient="horz" pos="2160"/>
        <p:guide pos="426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06186A69-2E44-431E-ADE5-CEDA72F5373B}"/>
    <pc:docChg chg="custSel modSld">
      <pc:chgData name="James Clegg" userId="c6df1435-7a36-4b38-be4d-16e68e91152f" providerId="ADAL" clId="{06186A69-2E44-431E-ADE5-CEDA72F5373B}" dt="2020-12-17T14:47:09.033" v="12"/>
      <pc:docMkLst>
        <pc:docMk/>
      </pc:docMkLst>
      <pc:sldChg chg="modTransition">
        <pc:chgData name="James Clegg" userId="c6df1435-7a36-4b38-be4d-16e68e91152f" providerId="ADAL" clId="{06186A69-2E44-431E-ADE5-CEDA72F5373B}" dt="2020-12-17T14:47:09.033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6186A69-2E44-431E-ADE5-CEDA72F5373B}" dt="2020-12-17T14:47:09.033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4128357408" sldId="298"/>
        </pc:sldMkLst>
        <pc:picChg chg="del">
          <ac:chgData name="James Clegg" userId="c6df1435-7a36-4b38-be4d-16e68e91152f" providerId="ADAL" clId="{06186A69-2E44-431E-ADE5-CEDA72F5373B}" dt="2020-12-17T14:45:18.69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06186A69-2E44-431E-ADE5-CEDA72F5373B}" dt="2020-12-17T14:47:09.033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3939627984" sldId="300"/>
        </pc:sldMkLst>
        <pc:picChg chg="del">
          <ac:chgData name="James Clegg" userId="c6df1435-7a36-4b38-be4d-16e68e91152f" providerId="ADAL" clId="{06186A69-2E44-431E-ADE5-CEDA72F5373B}" dt="2020-12-17T14:46:47.293" v="6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3782242679" sldId="301"/>
        </pc:sldMkLst>
        <pc:picChg chg="del">
          <ac:chgData name="James Clegg" userId="c6df1435-7a36-4b38-be4d-16e68e91152f" providerId="ADAL" clId="{06186A69-2E44-431E-ADE5-CEDA72F5373B}" dt="2020-12-17T14:46:53.568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3195527484" sldId="304"/>
        </pc:sldMkLst>
        <pc:picChg chg="del">
          <ac:chgData name="James Clegg" userId="c6df1435-7a36-4b38-be4d-16e68e91152f" providerId="ADAL" clId="{06186A69-2E44-431E-ADE5-CEDA72F5373B}" dt="2020-12-17T14:46:50.561" v="7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2776664860" sldId="305"/>
        </pc:sldMkLst>
        <pc:picChg chg="del">
          <ac:chgData name="James Clegg" userId="c6df1435-7a36-4b38-be4d-16e68e91152f" providerId="ADAL" clId="{06186A69-2E44-431E-ADE5-CEDA72F5373B}" dt="2020-12-17T14:46:36.824" v="2" actId="478"/>
          <ac:picMkLst>
            <pc:docMk/>
            <pc:sldMk cId="2776664860" sldId="305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2630458271" sldId="306"/>
        </pc:sldMkLst>
        <pc:picChg chg="del">
          <ac:chgData name="James Clegg" userId="c6df1435-7a36-4b38-be4d-16e68e91152f" providerId="ADAL" clId="{06186A69-2E44-431E-ADE5-CEDA72F5373B}" dt="2020-12-17T14:46:39.875" v="3" actId="478"/>
          <ac:picMkLst>
            <pc:docMk/>
            <pc:sldMk cId="2630458271" sldId="306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1742536506" sldId="307"/>
        </pc:sldMkLst>
        <pc:picChg chg="del">
          <ac:chgData name="James Clegg" userId="c6df1435-7a36-4b38-be4d-16e68e91152f" providerId="ADAL" clId="{06186A69-2E44-431E-ADE5-CEDA72F5373B}" dt="2020-12-17T14:46:56.514" v="9" actId="478"/>
          <ac:picMkLst>
            <pc:docMk/>
            <pc:sldMk cId="1742536506" sldId="307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1024788681" sldId="308"/>
        </pc:sldMkLst>
        <pc:picChg chg="del">
          <ac:chgData name="James Clegg" userId="c6df1435-7a36-4b38-be4d-16e68e91152f" providerId="ADAL" clId="{06186A69-2E44-431E-ADE5-CEDA72F5373B}" dt="2020-12-17T14:46:59.697" v="10" actId="478"/>
          <ac:picMkLst>
            <pc:docMk/>
            <pc:sldMk cId="1024788681" sldId="308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572037518" sldId="312"/>
        </pc:sldMkLst>
        <pc:picChg chg="del">
          <ac:chgData name="James Clegg" userId="c6df1435-7a36-4b38-be4d-16e68e91152f" providerId="ADAL" clId="{06186A69-2E44-431E-ADE5-CEDA72F5373B}" dt="2020-12-17T14:46:42.288" v="4" actId="478"/>
          <ac:picMkLst>
            <pc:docMk/>
            <pc:sldMk cId="572037518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2919898032" sldId="313"/>
        </pc:sldMkLst>
        <pc:picChg chg="del">
          <ac:chgData name="James Clegg" userId="c6df1435-7a36-4b38-be4d-16e68e91152f" providerId="ADAL" clId="{06186A69-2E44-431E-ADE5-CEDA72F5373B}" dt="2020-12-17T14:46:44.820" v="5" actId="478"/>
          <ac:picMkLst>
            <pc:docMk/>
            <pc:sldMk cId="2919898032" sldId="313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2356366650" sldId="314"/>
        </pc:sldMkLst>
        <pc:picChg chg="del">
          <ac:chgData name="James Clegg" userId="c6df1435-7a36-4b38-be4d-16e68e91152f" providerId="ADAL" clId="{06186A69-2E44-431E-ADE5-CEDA72F5373B}" dt="2020-12-17T14:47:02.471" v="11" actId="478"/>
          <ac:picMkLst>
            <pc:docMk/>
            <pc:sldMk cId="2356366650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6186A69-2E44-431E-ADE5-CEDA72F5373B}" dt="2020-12-17T14:47:09.033" v="12"/>
        <pc:sldMkLst>
          <pc:docMk/>
          <pc:sldMk cId="3094500020" sldId="315"/>
        </pc:sldMkLst>
        <pc:picChg chg="del">
          <ac:chgData name="James Clegg" userId="c6df1435-7a36-4b38-be4d-16e68e91152f" providerId="ADAL" clId="{06186A69-2E44-431E-ADE5-CEDA72F5373B}" dt="2020-12-17T14:45:22.188" v="1" actId="478"/>
          <ac:picMkLst>
            <pc:docMk/>
            <pc:sldMk cId="3094500020" sldId="315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492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60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21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22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34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21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22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34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82231" y="3280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2231" y="1613232"/>
            <a:ext cx="838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3 r 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67795" y="2897196"/>
            <a:ext cx="838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4 r 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67795" y="41586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4500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739810"/>
              </p:ext>
            </p:extLst>
          </p:nvPr>
        </p:nvGraphicFramePr>
        <p:xfrm>
          <a:off x="4878296" y="522548"/>
          <a:ext cx="3168000" cy="51929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73374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6949847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5803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93734" y="344838"/>
            <a:ext cx="167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3431" y="1453203"/>
            <a:ext cx="414429" cy="406222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650" y="803116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869" y="1370147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527" y="1250092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207" y="912804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7468" y="904721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677" y="808096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9579" y="702957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5265" y="1119168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8250" y="108939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5265" y="481755"/>
            <a:ext cx="414429" cy="406222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164393" y="1917039"/>
            <a:ext cx="2574498" cy="2361371"/>
            <a:chOff x="288142" y="249049"/>
            <a:chExt cx="2478605" cy="2448272"/>
          </a:xfrm>
        </p:grpSpPr>
        <p:sp>
          <p:nvSpPr>
            <p:cNvPr id="18" name="Oval 17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>
              <a:stCxn id="18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8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2217669" y="2097452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75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382637" y="359823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25603" y="3601273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15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1618537" y="427841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302812" y="427841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651566" y="430952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335840" y="430952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344772" y="49070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425735" y="5562582"/>
            <a:ext cx="224629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2 r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210622" y="5563053"/>
            <a:ext cx="99048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12 r 3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561" y="868058"/>
            <a:ext cx="414429" cy="406222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38" y="851418"/>
            <a:ext cx="414429" cy="406222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940" y="746279"/>
            <a:ext cx="414429" cy="406222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26" y="1162490"/>
            <a:ext cx="414429" cy="406222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611" y="1132714"/>
            <a:ext cx="414429" cy="406222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26" y="525077"/>
            <a:ext cx="414429" cy="406222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5206" y="949467"/>
            <a:ext cx="414429" cy="406222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5439" y="984253"/>
            <a:ext cx="414429" cy="406222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1125" y="1400464"/>
            <a:ext cx="414429" cy="406222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110" y="1370688"/>
            <a:ext cx="414429" cy="406222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1125" y="763051"/>
            <a:ext cx="414429" cy="406222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3045480" y="49070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53" name="Rectangle 52"/>
          <p:cNvSpPr/>
          <p:nvPr/>
        </p:nvSpPr>
        <p:spPr>
          <a:xfrm>
            <a:off x="3306262" y="49070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r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666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77556E-17 L 0.41771 0.620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31019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0.35903 0.40417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1" y="20208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31771 0.1662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5" y="831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0.26979 0.04097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90" y="203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38298 0.4502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9" y="225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33003 0.1969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3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0.41702 0.12268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51" y="6134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33177 0.075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80" y="3750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45416 0.19884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08" y="9931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36615 0.14051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99" y="7014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5743 0.29352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15" y="14676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0.46857 0.60879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20" y="30440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62761 0.32153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72" y="16065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185E-6 L 0.56371 0.37847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77" y="1891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38778E-17 L 0.69704 0.56412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844" y="28194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0.64496 0.47037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40" y="23519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0.41788 0.24606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12292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73593 0.63796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88" y="3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8" grpId="0"/>
      <p:bldP spid="29" grpId="0"/>
      <p:bldP spid="30" grpId="0"/>
      <p:bldP spid="34" grpId="0"/>
      <p:bldP spid="35" grpId="0"/>
      <p:bldP spid="52" grpId="0"/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6865" y="67204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9708" y="81473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4735" y="209763"/>
            <a:ext cx="2600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		53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4542" y="1106663"/>
            <a:ext cx="2600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		64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507414"/>
              </p:ext>
            </p:extLst>
          </p:nvPr>
        </p:nvGraphicFramePr>
        <p:xfrm>
          <a:off x="1165412" y="3029890"/>
          <a:ext cx="3168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0211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867789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2626" y="5267975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8330" y="3794106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2626" y="4559235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7143" y="3611093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86" y="3979145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1885" y="3979145"/>
            <a:ext cx="414429" cy="406222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9459" y="4704118"/>
            <a:ext cx="414429" cy="406222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6240" y="4239798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8637" y="3611093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8637" y="3979145"/>
            <a:ext cx="414429" cy="406222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1885" y="3611093"/>
            <a:ext cx="414429" cy="406222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86" y="3611093"/>
            <a:ext cx="414429" cy="406222"/>
          </a:xfrm>
          <a:prstGeom prst="rect">
            <a:avLst/>
          </a:prstGeom>
        </p:spPr>
      </p:pic>
      <p:grpSp>
        <p:nvGrpSpPr>
          <p:cNvPr id="46" name="Group 45"/>
          <p:cNvGrpSpPr/>
          <p:nvPr/>
        </p:nvGrpSpPr>
        <p:grpSpPr>
          <a:xfrm>
            <a:off x="5310244" y="1680697"/>
            <a:ext cx="2574498" cy="2361371"/>
            <a:chOff x="288142" y="249049"/>
            <a:chExt cx="2478605" cy="2448272"/>
          </a:xfrm>
        </p:grpSpPr>
        <p:sp>
          <p:nvSpPr>
            <p:cNvPr id="47" name="Oval 46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0" name="Straight Connector 49"/>
            <p:cNvCxnSpPr>
              <a:stCxn id="47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47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Rectangle 51"/>
          <p:cNvSpPr/>
          <p:nvPr/>
        </p:nvSpPr>
        <p:spPr>
          <a:xfrm>
            <a:off x="6363520" y="186111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53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528488" y="336189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54" name="Rectangle 53"/>
          <p:cNvSpPr/>
          <p:nvPr/>
        </p:nvSpPr>
        <p:spPr>
          <a:xfrm>
            <a:off x="7171454" y="336493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23</a:t>
            </a:r>
          </a:p>
        </p:txBody>
      </p:sp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7143" y="4380116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86" y="4734760"/>
            <a:ext cx="414429" cy="406222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1885" y="4734760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8637" y="4380116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8637" y="4734760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1885" y="4380116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86" y="4380116"/>
            <a:ext cx="414429" cy="406222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7143" y="5146395"/>
            <a:ext cx="414429" cy="406222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86" y="5504503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1885" y="5504503"/>
            <a:ext cx="414429" cy="40622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8637" y="5146395"/>
            <a:ext cx="414429" cy="40622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8637" y="5504503"/>
            <a:ext cx="414429" cy="406222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1885" y="5146395"/>
            <a:ext cx="414429" cy="406222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86" y="5146395"/>
            <a:ext cx="414429" cy="406222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3064781" y="20976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17 r 2</a:t>
            </a:r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125503"/>
              </p:ext>
            </p:extLst>
          </p:nvPr>
        </p:nvGraphicFramePr>
        <p:xfrm>
          <a:off x="1158465" y="1687184"/>
          <a:ext cx="2571583" cy="44254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0211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71372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70558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799363"/>
                  </a:ext>
                </a:extLst>
              </a:tr>
            </a:tbl>
          </a:graphicData>
        </a:graphic>
      </p:graphicFrame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151" y="3972567"/>
            <a:ext cx="414429" cy="406222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151" y="2425286"/>
            <a:ext cx="414429" cy="406222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151" y="3211003"/>
            <a:ext cx="414429" cy="406222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9893" y="4718627"/>
            <a:ext cx="414429" cy="406222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004" y="4718627"/>
            <a:ext cx="414429" cy="406222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9893" y="3972567"/>
            <a:ext cx="414429" cy="406222"/>
          </a:xfrm>
          <a:prstGeom prst="rect">
            <a:avLst/>
          </a:prstGeom>
        </p:spPr>
      </p:pic>
      <p:pic>
        <p:nvPicPr>
          <p:cNvPr id="87" name="Picture 8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004" y="3972567"/>
            <a:ext cx="414429" cy="406222"/>
          </a:xfrm>
          <a:prstGeom prst="rect">
            <a:avLst/>
          </a:prstGeom>
        </p:spPr>
      </p:pic>
      <p:grpSp>
        <p:nvGrpSpPr>
          <p:cNvPr id="88" name="Group 87"/>
          <p:cNvGrpSpPr/>
          <p:nvPr/>
        </p:nvGrpSpPr>
        <p:grpSpPr>
          <a:xfrm>
            <a:off x="5315788" y="1673693"/>
            <a:ext cx="2574498" cy="2361371"/>
            <a:chOff x="288142" y="249049"/>
            <a:chExt cx="2478605" cy="2448272"/>
          </a:xfrm>
        </p:grpSpPr>
        <p:sp>
          <p:nvSpPr>
            <p:cNvPr id="89" name="Oval 88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2" name="Straight Connector 91"/>
            <p:cNvCxnSpPr>
              <a:stCxn id="89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>
              <a:stCxn id="89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6392713" y="1854106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64</a:t>
            </a:r>
          </a:p>
        </p:txBody>
      </p:sp>
      <p:sp>
        <p:nvSpPr>
          <p:cNvPr id="95" name="Rectangle 94"/>
          <p:cNvSpPr/>
          <p:nvPr/>
        </p:nvSpPr>
        <p:spPr>
          <a:xfrm>
            <a:off x="5557681" y="335488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96" name="Rectangle 95"/>
          <p:cNvSpPr/>
          <p:nvPr/>
        </p:nvSpPr>
        <p:spPr>
          <a:xfrm>
            <a:off x="7153349" y="335792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</a:p>
        </p:txBody>
      </p:sp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151" y="4718627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151" y="5538166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9893" y="5538166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004" y="5538166"/>
            <a:ext cx="414429" cy="406222"/>
          </a:xfrm>
          <a:prstGeom prst="rect">
            <a:avLst/>
          </a:prstGeom>
        </p:spPr>
      </p:pic>
      <p:pic>
        <p:nvPicPr>
          <p:cNvPr id="101" name="Picture 10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9893" y="3211003"/>
            <a:ext cx="414429" cy="406222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004" y="3211003"/>
            <a:ext cx="414429" cy="406222"/>
          </a:xfrm>
          <a:prstGeom prst="rect">
            <a:avLst/>
          </a:prstGeom>
        </p:spPr>
      </p:pic>
      <p:pic>
        <p:nvPicPr>
          <p:cNvPr id="103" name="Picture 10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9893" y="2425286"/>
            <a:ext cx="414429" cy="406222"/>
          </a:xfrm>
          <a:prstGeom prst="rect">
            <a:avLst/>
          </a:prstGeom>
        </p:spPr>
      </p:pic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004" y="2425286"/>
            <a:ext cx="414429" cy="406222"/>
          </a:xfrm>
          <a:prstGeom prst="rect">
            <a:avLst/>
          </a:prstGeom>
        </p:spPr>
      </p:pic>
      <p:pic>
        <p:nvPicPr>
          <p:cNvPr id="105" name="Picture 10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8209" y="3277339"/>
            <a:ext cx="414429" cy="406222"/>
          </a:xfrm>
          <a:prstGeom prst="rect">
            <a:avLst/>
          </a:prstGeom>
        </p:spPr>
      </p:pic>
      <p:pic>
        <p:nvPicPr>
          <p:cNvPr id="106" name="Picture 10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6685" y="3925851"/>
            <a:ext cx="414429" cy="406222"/>
          </a:xfrm>
          <a:prstGeom prst="rect">
            <a:avLst/>
          </a:prstGeom>
        </p:spPr>
      </p:pic>
      <p:pic>
        <p:nvPicPr>
          <p:cNvPr id="107" name="Picture 10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8309" y="3627812"/>
            <a:ext cx="414429" cy="406222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8309" y="4378789"/>
            <a:ext cx="414429" cy="406222"/>
          </a:xfrm>
          <a:prstGeom prst="rect">
            <a:avLst/>
          </a:prstGeom>
        </p:spPr>
      </p:pic>
      <p:sp>
        <p:nvSpPr>
          <p:cNvPr id="109" name="TextBox 108"/>
          <p:cNvSpPr txBox="1"/>
          <p:nvPr/>
        </p:nvSpPr>
        <p:spPr>
          <a:xfrm>
            <a:off x="3064781" y="110666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12 r 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045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2" grpId="1"/>
      <p:bldP spid="53" grpId="0"/>
      <p:bldP spid="53" grpId="1"/>
      <p:bldP spid="54" grpId="0"/>
      <p:bldP spid="54" grpId="1"/>
      <p:bldP spid="60" grpId="0"/>
      <p:bldP spid="94" grpId="0"/>
      <p:bldP spid="95" grpId="0"/>
      <p:bldP spid="96" grpId="0"/>
      <p:bldP spid="10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580605"/>
              </p:ext>
            </p:extLst>
          </p:nvPr>
        </p:nvGraphicFramePr>
        <p:xfrm>
          <a:off x="4880313" y="808096"/>
          <a:ext cx="3168000" cy="44254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73374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694984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93734" y="344838"/>
            <a:ext cx="167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656" y="1169867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8694" y="1093644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596" y="988505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7282" y="1404716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267" y="1374940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7282" y="767303"/>
            <a:ext cx="414429" cy="406222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9061" y="966756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7649" y="1277828"/>
            <a:ext cx="414429" cy="406222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8069" y="1257218"/>
            <a:ext cx="414429" cy="406222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6740" y="1643653"/>
            <a:ext cx="414429" cy="406222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3755" y="1036016"/>
            <a:ext cx="414429" cy="406222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534" y="1235469"/>
            <a:ext cx="414429" cy="406222"/>
          </a:xfrm>
          <a:prstGeom prst="rect">
            <a:avLst/>
          </a:prstGeom>
        </p:spPr>
      </p:pic>
      <p:pic>
        <p:nvPicPr>
          <p:cNvPr id="70" name="Picture 6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122" y="1546541"/>
            <a:ext cx="414429" cy="406222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1459" y="2005090"/>
            <a:ext cx="414429" cy="406222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130" y="2391525"/>
            <a:ext cx="414429" cy="406222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145" y="1783888"/>
            <a:ext cx="414429" cy="406222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924" y="1983341"/>
            <a:ext cx="414429" cy="406222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2294413"/>
            <a:ext cx="414429" cy="406222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2886275" y="33338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205877" y="333385"/>
            <a:ext cx="737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r 2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203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222 -0.01528 L 0.30312 0.1812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9815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378 0.01597 L 0.37621 0.08588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3495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0.44826 0.02523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13" y="125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0.49792 0.14074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96" y="7037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0.39305 0.11828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5903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48126 0.20162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62" y="10069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45868 0.26597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34" y="13287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57621 0.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02" y="1500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0.63681 0.19028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40" y="9514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0.6717 0.3828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76" y="19144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2.96296E-6 L 0.57135 0.3266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59" y="16319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0.62205 0.2738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94" y="13681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0.66528 0.49861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64" y="2493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64045 0.4513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14" y="22569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6901 0.3296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97" y="1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6865" y="67204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9708" y="81473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988496"/>
              </p:ext>
            </p:extLst>
          </p:nvPr>
        </p:nvGraphicFramePr>
        <p:xfrm>
          <a:off x="4203123" y="1492273"/>
          <a:ext cx="3168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087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37123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89699" y="464439"/>
            <a:ext cx="167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504" y="1777821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092" y="2088893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3077" y="2059117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092" y="1451480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7099" y="1570685"/>
            <a:ext cx="414429" cy="4062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209085" y="46443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01842" y="466926"/>
            <a:ext cx="737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r 1  </a:t>
            </a:r>
          </a:p>
        </p:txBody>
      </p:sp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7268" y="2014979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7682" y="1564467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571" y="1902638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9159" y="2213710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144" y="2183934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9159" y="1576297"/>
            <a:ext cx="414429" cy="406222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166" y="1695502"/>
            <a:ext cx="414429" cy="406222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7508" y="2764582"/>
            <a:ext cx="414429" cy="406222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6096" y="3075654"/>
            <a:ext cx="414429" cy="406222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081" y="3045878"/>
            <a:ext cx="414429" cy="406222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6096" y="2438241"/>
            <a:ext cx="414429" cy="406222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103" y="2557446"/>
            <a:ext cx="414429" cy="406222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107" y="2973003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695" y="3284075"/>
            <a:ext cx="414429" cy="40622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680" y="3254299"/>
            <a:ext cx="414429" cy="40622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695" y="2646662"/>
            <a:ext cx="414429" cy="406222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02" y="2765867"/>
            <a:ext cx="414429" cy="406222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9621" y="3669160"/>
            <a:ext cx="414429" cy="406222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8209" y="3980232"/>
            <a:ext cx="414429" cy="406222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194" y="3950456"/>
            <a:ext cx="414429" cy="406222"/>
          </a:xfrm>
          <a:prstGeom prst="rect">
            <a:avLst/>
          </a:prstGeom>
        </p:spPr>
      </p:pic>
      <p:pic>
        <p:nvPicPr>
          <p:cNvPr id="62" name="Picture 6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8209" y="3342819"/>
            <a:ext cx="414429" cy="406222"/>
          </a:xfrm>
          <a:prstGeom prst="rect">
            <a:avLst/>
          </a:prstGeom>
        </p:spPr>
      </p:pic>
      <p:pic>
        <p:nvPicPr>
          <p:cNvPr id="63" name="Picture 6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5216" y="3462024"/>
            <a:ext cx="414429" cy="4062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989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33629 -0.1002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06" y="-5023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42031 -0.1465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-7338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46996 -0.05371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90" y="-2685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28681 0.14468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0" y="7222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0.49704 0.1273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366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0.3849 0.0557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6" y="2778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38333 0.05139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67" y="2569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25156 0.04444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46128 0.1382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56" y="6898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44983 0.14607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7292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59896 0.09791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48" y="4884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L 0.5967 0.2356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11782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65973 0.16736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86" y="8356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0.47344 0.0213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065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38716 0.04375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58" y="2176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0.50538 0.07963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60" y="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0.52014 0.1474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7" y="7361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50399 0.1023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5116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51094 0.10671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38" y="5324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29166 -0.00625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3" y="-32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0.37708 -0.04976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54" y="-2500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47848 -0.047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24" y="-2361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0.28125 0.04028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201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0.49115 0.07662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49" y="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7 L 0.32673 -0.06782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37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1695" y="485798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11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1693" y="1135885"/>
            <a:ext cx="2513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11 r 1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1693" y="1785972"/>
            <a:ext cx="2513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11 r 2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1047" y="5162495"/>
            <a:ext cx="7167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remainder must be smaller than the divisor.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1693" y="2436059"/>
            <a:ext cx="2513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11 r 3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075" y="3086146"/>
            <a:ext cx="2513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11 r 4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1693" y="3736234"/>
            <a:ext cx="15135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01733" y="3722012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?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336512"/>
              </p:ext>
            </p:extLst>
          </p:nvPr>
        </p:nvGraphicFramePr>
        <p:xfrm>
          <a:off x="4878296" y="522548"/>
          <a:ext cx="3168000" cy="44254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73374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6949847"/>
                  </a:ext>
                </a:extLst>
              </a:tr>
            </a:tbl>
          </a:graphicData>
        </a:graphic>
      </p:graphicFrame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7421" y="1050860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4640" y="400773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859" y="967804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517" y="847749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9197" y="510461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1458" y="502378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9516" y="1700947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0211" y="2267978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2204" y="2047582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5159" y="2554145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622" y="3094850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4721" y="2411502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9906" y="2876928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737" y="3491280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9125" y="2732681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9418" y="1617891"/>
            <a:ext cx="414429" cy="406222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900461" y="3741761"/>
            <a:ext cx="1021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11 r 5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900461" y="373827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12083 0.1083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42" y="541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0.12448 0.4888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5" y="24444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0.16615 0.4467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99" y="2233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8195 0.2562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1280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0.23646 0.17754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23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3776 -0.06527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72" y="-3264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39323 -0.03379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-1690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366 L 0.33212 0.1106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01" y="6204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366 L 0.34444 0.14653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8009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365 L 0.35382 0.17362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95" y="9352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1366 L 0.35573 -0.16875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-7755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366 L 0.36093 -0.12454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42" y="-5556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366 L 0.37413 -0.10348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-4491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366 L 0.46267 0.1162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29" y="6481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36927 0.39236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5" y="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1" grpId="1"/>
      <p:bldP spid="29" grpId="0"/>
      <p:bldP spid="29" grpId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2409" y="1045565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95252" y="11882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7887" y="522344"/>
            <a:ext cx="7679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remainder must be smaller than the divisor.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7886" y="1960714"/>
            <a:ext cx="75255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  When we divide by 7 the largest remainder we 	can have is ___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  When we divide by 4 the largest remainder we 	can have is ___</a:t>
            </a:r>
          </a:p>
          <a:p>
            <a:pPr marL="742950" indent="-742950" defTabSz="457200">
              <a:buFontTx/>
              <a:buAutoNum type="arabicParenR" startAt="2"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3)  When we divide by 36 the largest remainder 	we can have is ___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04009" y="2380727"/>
            <a:ext cx="282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6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04009" y="3641761"/>
            <a:ext cx="282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338529" y="4938401"/>
            <a:ext cx="6947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259" y="793837"/>
            <a:ext cx="1427798" cy="17223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7512" y="551014"/>
            <a:ext cx="5163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Apples are packed in bags of 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0839" y="1773825"/>
            <a:ext cx="3383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Dexter has 91 apples.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337" y="334776"/>
            <a:ext cx="777013" cy="7462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325" y="570688"/>
            <a:ext cx="777013" cy="7462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099" y="439490"/>
            <a:ext cx="777013" cy="7462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793" y="943822"/>
            <a:ext cx="777013" cy="7462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30" y="1419086"/>
            <a:ext cx="777013" cy="7462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487" y="986894"/>
            <a:ext cx="777013" cy="7462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680" y="1081044"/>
            <a:ext cx="777013" cy="7462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827" y="1654998"/>
            <a:ext cx="777013" cy="74626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61818" y="2606237"/>
            <a:ext cx="5163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many bags does Dexter need so that every apple is in a bag?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0648" y="3236703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33491" y="33793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03598" y="4276096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76446" y="4209745"/>
            <a:ext cx="717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34170" y="4209745"/>
            <a:ext cx="717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253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6" grpId="0"/>
      <p:bldP spid="17" grpId="0"/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27271"/>
              </p:ext>
            </p:extLst>
          </p:nvPr>
        </p:nvGraphicFramePr>
        <p:xfrm>
          <a:off x="4430268" y="587298"/>
          <a:ext cx="3168000" cy="5264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28280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733748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6949847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9532091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9299801"/>
                  </a:ext>
                </a:extLst>
              </a:tr>
              <a:tr h="30655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187240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44504" y="440877"/>
            <a:ext cx="36602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many bags does Dexter need so that every apple is in a bag?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3596" y="2306045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36444" y="2239694"/>
            <a:ext cx="717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94168" y="2239694"/>
            <a:ext cx="717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456" y="4073048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649" y="2895616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649" y="3505921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6288" y="3277579"/>
            <a:ext cx="414429" cy="406222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593582" y="3419683"/>
            <a:ext cx="2574498" cy="2361371"/>
            <a:chOff x="288142" y="249049"/>
            <a:chExt cx="2478605" cy="2448272"/>
          </a:xfrm>
        </p:grpSpPr>
        <p:sp>
          <p:nvSpPr>
            <p:cNvPr id="22" name="Oval 2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1654790" y="3602237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91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19758" y="510302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62724" y="510605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11</a:t>
            </a:r>
          </a:p>
        </p:txBody>
      </p:sp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074" y="4073048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267" y="2895616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267" y="3505921"/>
            <a:ext cx="414429" cy="406222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9195" y="4073048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8388" y="2895616"/>
            <a:ext cx="414429" cy="406222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8388" y="3505921"/>
            <a:ext cx="414429" cy="406222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111" y="2714867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2154" y="3212627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0069" y="2752918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434" y="3013461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5327" y="3121089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6333" y="3940072"/>
            <a:ext cx="414429" cy="406222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9784" y="4384345"/>
            <a:ext cx="414429" cy="406222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1291" y="3978123"/>
            <a:ext cx="414429" cy="406222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3710" y="3552876"/>
            <a:ext cx="414429" cy="406222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6549" y="4346294"/>
            <a:ext cx="414429" cy="40622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2767614" y="2326338"/>
            <a:ext cx="1331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 r 3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78463" y="2785893"/>
            <a:ext cx="1323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11 bags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66770" y="2785892"/>
            <a:ext cx="1323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/>
              </a:rPr>
              <a:t>12 bags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4788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0.35538 -0.1571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-787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27482 -0.2416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33" y="-1208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20434 -0.0694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-347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27482 0.0141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33" y="69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0.35538 0.0986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49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0.20399 -0.0763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91" y="-381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27152 0.1018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76" y="509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1.11111E-6 L 0.35208 0.1833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4" y="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0.46684 -0.26042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33" y="-13032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37951 -0.13496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76" y="-6759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42934 -0.04676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58" y="-2338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0.36701 -0.01736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51" y="-880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.30885 0.04583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2292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39774 0.08703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4352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0.38055 0.11621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5810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36788 0.14907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85" y="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8" grpId="0"/>
      <p:bldP spid="28" grpId="1"/>
      <p:bldP spid="29" grpId="0"/>
      <p:bldP spid="29" grpId="1"/>
      <p:bldP spid="46" grpId="0"/>
      <p:bldP spid="47" grpId="0"/>
      <p:bldP spid="47" grpId="1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563666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6|7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8.1|5.3|4.1|4.5|2.3|4.5|12.8|8.5|10.8|1.2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1.5|4.7|1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2.8|10.7|9.2|9.9|2.6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0.7|9.4|1.6|1.7|5.4|5.7|1.2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6.6|2.2|3.7|4.4|3.6|3.9|2.4|5.4|6.2|3.5|5.1|1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3.2|4|6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2|2.9|5|1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7.2|7.2|2.4|13.6|1.9|9.6|13.4|5.4|7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cee99ee9-287b-4f9a-957c-ba5ae7375c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0B6FBAD-8426-4746-A5F4-50E6DA784A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8407</TotalTime>
  <Words>241</Words>
  <Application>Microsoft Office PowerPoint</Application>
  <PresentationFormat>On-screen Show (4:3)</PresentationFormat>
  <Paragraphs>107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questions  5 - 6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Riseley, Grace</cp:lastModifiedBy>
  <cp:revision>230</cp:revision>
  <dcterms:created xsi:type="dcterms:W3CDTF">2019-07-05T11:02:13Z</dcterms:created>
  <dcterms:modified xsi:type="dcterms:W3CDTF">2021-01-14T14:14:56Z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