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3" r:id="rId14"/>
    <p:sldId id="299" r:id="rId15"/>
    <p:sldId id="300" r:id="rId16"/>
    <p:sldId id="308" r:id="rId17"/>
    <p:sldId id="304" r:id="rId18"/>
    <p:sldId id="311" r:id="rId19"/>
    <p:sldId id="312" r:id="rId20"/>
    <p:sldId id="301" r:id="rId21"/>
    <p:sldId id="313" r:id="rId22"/>
    <p:sldId id="315" r:id="rId23"/>
    <p:sldId id="316" r:id="rId24"/>
    <p:sldId id="317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E4C7281-3747-400E-BE9C-1529D5F68220}"/>
    <pc:docChg chg="custSel modSld">
      <pc:chgData name="James Clegg" userId="c6df1435-7a36-4b38-be4d-16e68e91152f" providerId="ADAL" clId="{DE4C7281-3747-400E-BE9C-1529D5F68220}" dt="2020-12-03T11:03:55.626" v="13"/>
      <pc:docMkLst>
        <pc:docMk/>
      </pc:docMkLst>
      <pc:sldChg chg="modTransition">
        <pc:chgData name="James Clegg" userId="c6df1435-7a36-4b38-be4d-16e68e91152f" providerId="ADAL" clId="{DE4C7281-3747-400E-BE9C-1529D5F68220}" dt="2020-12-03T11:03:55.626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DE4C7281-3747-400E-BE9C-1529D5F68220}" dt="2020-12-03T11:03:55.626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4128357408" sldId="298"/>
        </pc:sldMkLst>
        <pc:picChg chg="del">
          <ac:chgData name="James Clegg" userId="c6df1435-7a36-4b38-be4d-16e68e91152f" providerId="ADAL" clId="{DE4C7281-3747-400E-BE9C-1529D5F68220}" dt="2020-12-03T11:03:12.990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DE4C7281-3747-400E-BE9C-1529D5F68220}" dt="2020-12-03T11:03:55.626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3939627984" sldId="300"/>
        </pc:sldMkLst>
        <pc:picChg chg="del">
          <ac:chgData name="James Clegg" userId="c6df1435-7a36-4b38-be4d-16e68e91152f" providerId="ADAL" clId="{DE4C7281-3747-400E-BE9C-1529D5F68220}" dt="2020-12-03T11:03:17.736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3782242679" sldId="301"/>
        </pc:sldMkLst>
        <pc:picChg chg="del">
          <ac:chgData name="James Clegg" userId="c6df1435-7a36-4b38-be4d-16e68e91152f" providerId="ADAL" clId="{DE4C7281-3747-400E-BE9C-1529D5F68220}" dt="2020-12-03T11:03:31.564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86264232" sldId="303"/>
        </pc:sldMkLst>
        <pc:picChg chg="del">
          <ac:chgData name="James Clegg" userId="c6df1435-7a36-4b38-be4d-16e68e91152f" providerId="ADAL" clId="{DE4C7281-3747-400E-BE9C-1529D5F68220}" dt="2020-12-03T11:03:15.112" v="1" actId="478"/>
          <ac:picMkLst>
            <pc:docMk/>
            <pc:sldMk cId="286264232" sldId="303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3195527484" sldId="304"/>
        </pc:sldMkLst>
        <pc:picChg chg="del">
          <ac:chgData name="James Clegg" userId="c6df1435-7a36-4b38-be4d-16e68e91152f" providerId="ADAL" clId="{DE4C7281-3747-400E-BE9C-1529D5F68220}" dt="2020-12-03T11:03:23.486" v="4" actId="478"/>
          <ac:picMkLst>
            <pc:docMk/>
            <pc:sldMk cId="3195527484" sldId="304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73433426" sldId="308"/>
        </pc:sldMkLst>
        <pc:picChg chg="del">
          <ac:chgData name="James Clegg" userId="c6df1435-7a36-4b38-be4d-16e68e91152f" providerId="ADAL" clId="{DE4C7281-3747-400E-BE9C-1529D5F68220}" dt="2020-12-03T11:03:19.845" v="3" actId="478"/>
          <ac:picMkLst>
            <pc:docMk/>
            <pc:sldMk cId="73433426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067570227" sldId="311"/>
        </pc:sldMkLst>
        <pc:picChg chg="del">
          <ac:chgData name="James Clegg" userId="c6df1435-7a36-4b38-be4d-16e68e91152f" providerId="ADAL" clId="{DE4C7281-3747-400E-BE9C-1529D5F68220}" dt="2020-12-03T11:03:25.657" v="5" actId="478"/>
          <ac:picMkLst>
            <pc:docMk/>
            <pc:sldMk cId="2067570227" sldId="31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500017805" sldId="312"/>
        </pc:sldMkLst>
        <pc:picChg chg="del">
          <ac:chgData name="James Clegg" userId="c6df1435-7a36-4b38-be4d-16e68e91152f" providerId="ADAL" clId="{DE4C7281-3747-400E-BE9C-1529D5F68220}" dt="2020-12-03T11:03:28.845" v="6" actId="478"/>
          <ac:picMkLst>
            <pc:docMk/>
            <pc:sldMk cId="2500017805" sldId="31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163526195" sldId="313"/>
        </pc:sldMkLst>
        <pc:picChg chg="del">
          <ac:chgData name="James Clegg" userId="c6df1435-7a36-4b38-be4d-16e68e91152f" providerId="ADAL" clId="{DE4C7281-3747-400E-BE9C-1529D5F68220}" dt="2020-12-03T11:03:34.547" v="8" actId="478"/>
          <ac:picMkLst>
            <pc:docMk/>
            <pc:sldMk cId="163526195" sldId="313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3505789058" sldId="314"/>
        </pc:sldMkLst>
        <pc:picChg chg="del">
          <ac:chgData name="James Clegg" userId="c6df1435-7a36-4b38-be4d-16e68e91152f" providerId="ADAL" clId="{DE4C7281-3747-400E-BE9C-1529D5F68220}" dt="2020-12-03T11:03:46.454" v="12" actId="478"/>
          <ac:picMkLst>
            <pc:docMk/>
            <pc:sldMk cId="3505789058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71539479" sldId="315"/>
        </pc:sldMkLst>
        <pc:picChg chg="del">
          <ac:chgData name="James Clegg" userId="c6df1435-7a36-4b38-be4d-16e68e91152f" providerId="ADAL" clId="{DE4C7281-3747-400E-BE9C-1529D5F68220}" dt="2020-12-03T11:03:37.595" v="9" actId="478"/>
          <ac:picMkLst>
            <pc:docMk/>
            <pc:sldMk cId="271539479" sldId="315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415696980" sldId="316"/>
        </pc:sldMkLst>
        <pc:picChg chg="del">
          <ac:chgData name="James Clegg" userId="c6df1435-7a36-4b38-be4d-16e68e91152f" providerId="ADAL" clId="{DE4C7281-3747-400E-BE9C-1529D5F68220}" dt="2020-12-03T11:03:40.172" v="10" actId="478"/>
          <ac:picMkLst>
            <pc:docMk/>
            <pc:sldMk cId="2415696980" sldId="316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604403494" sldId="317"/>
        </pc:sldMkLst>
        <pc:picChg chg="del">
          <ac:chgData name="James Clegg" userId="c6df1435-7a36-4b38-be4d-16e68e91152f" providerId="ADAL" clId="{DE4C7281-3747-400E-BE9C-1529D5F68220}" dt="2020-12-03T11:03:43.428" v="11" actId="478"/>
          <ac:picMkLst>
            <pc:docMk/>
            <pc:sldMk cId="604403494" sldId="317"/>
            <ac:picMk id="1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11" Type="http://schemas.openxmlformats.org/officeDocument/2006/relationships/image" Target="../media/image20.png"/><Relationship Id="rId5" Type="http://schemas.openxmlformats.org/officeDocument/2006/relationships/image" Target="../media/image17.png"/><Relationship Id="rId10" Type="http://schemas.openxmlformats.org/officeDocument/2006/relationships/image" Target="../media/image18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5.png"/><Relationship Id="rId10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0" Type="http://schemas.openxmlformats.org/officeDocument/2006/relationships/image" Target="../media/image23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.png"/><Relationship Id="rId7" Type="http://schemas.openxmlformats.org/officeDocument/2006/relationships/image" Target="../media/image24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0" Type="http://schemas.openxmlformats.org/officeDocument/2006/relationships/image" Target="../media/image19.png"/><Relationship Id="rId4" Type="http://schemas.openxmlformats.org/officeDocument/2006/relationships/image" Target="../media/image14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2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6.png"/><Relationship Id="rId10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11" Type="http://schemas.openxmlformats.org/officeDocument/2006/relationships/image" Target="../media/image28.png"/><Relationship Id="rId5" Type="http://schemas.openxmlformats.org/officeDocument/2006/relationships/image" Target="../media/image26.png"/><Relationship Id="rId10" Type="http://schemas.openxmlformats.org/officeDocument/2006/relationships/image" Target="../media/image21.png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9.png"/><Relationship Id="rId5" Type="http://schemas.openxmlformats.org/officeDocument/2006/relationships/image" Target="../media/image28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openxmlformats.org/officeDocument/2006/relationships/image" Target="../media/image280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423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4430268" y="33477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8472" y="1599113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84415" y="2924734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92974" y="415596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1,600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076480" y="4622397"/>
                <a:ext cx="27506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480" y="4622397"/>
                <a:ext cx="2750687" cy="523220"/>
              </a:xfrm>
              <a:prstGeom prst="rect">
                <a:avLst/>
              </a:prstGeom>
              <a:blipFill>
                <a:blip r:embed="rId6"/>
                <a:stretch>
                  <a:fillRect l="-4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740175" y="458819"/>
                <a:ext cx="30196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Calculate 3,223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0175" y="458819"/>
                <a:ext cx="3019609" cy="523220"/>
              </a:xfrm>
              <a:prstGeom prst="rect">
                <a:avLst/>
              </a:prstGeom>
              <a:blipFill>
                <a:blip r:embed="rId5"/>
                <a:stretch>
                  <a:fillRect l="-4242" t="-10465" r="-303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314286"/>
              </p:ext>
            </p:extLst>
          </p:nvPr>
        </p:nvGraphicFramePr>
        <p:xfrm>
          <a:off x="6182961" y="1454139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671274" y="2891527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274" y="2891527"/>
                <a:ext cx="619080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441507"/>
              </p:ext>
            </p:extLst>
          </p:nvPr>
        </p:nvGraphicFramePr>
        <p:xfrm>
          <a:off x="574767" y="1424640"/>
          <a:ext cx="5185016" cy="3351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4" y="2120370"/>
            <a:ext cx="410901" cy="402764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828" y="2120370"/>
            <a:ext cx="410901" cy="40276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324" y="2120370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9596" y="2120370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4086" y="2120370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4301" y="2120370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090" y="2120370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0744" y="2120370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82097" y="2120370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8293" y="2120370"/>
            <a:ext cx="410901" cy="402764"/>
          </a:xfrm>
          <a:prstGeom prst="rect">
            <a:avLst/>
          </a:prstGeom>
        </p:spPr>
      </p:pic>
      <p:pic>
        <p:nvPicPr>
          <p:cNvPr id="48" name="Picture 4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4" y="3055140"/>
            <a:ext cx="410901" cy="402764"/>
          </a:xfrm>
          <a:prstGeom prst="rect">
            <a:avLst/>
          </a:prstGeom>
        </p:spPr>
      </p:pic>
      <p:pic>
        <p:nvPicPr>
          <p:cNvPr id="49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828" y="3055140"/>
            <a:ext cx="410901" cy="402764"/>
          </a:xfrm>
          <a:prstGeom prst="rect">
            <a:avLst/>
          </a:prstGeom>
        </p:spPr>
      </p:pic>
      <p:pic>
        <p:nvPicPr>
          <p:cNvPr id="50" name="Picture 4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324" y="3055140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9596" y="3055140"/>
            <a:ext cx="410901" cy="402764"/>
          </a:xfrm>
          <a:prstGeom prst="rect">
            <a:avLst/>
          </a:prstGeom>
        </p:spPr>
      </p:pic>
      <p:pic>
        <p:nvPicPr>
          <p:cNvPr id="53" name="Picture 5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4086" y="3055140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4301" y="3055140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090" y="3055140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0744" y="3055140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82097" y="3055140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8293" y="3055140"/>
            <a:ext cx="410901" cy="402764"/>
          </a:xfrm>
          <a:prstGeom prst="rect">
            <a:avLst/>
          </a:prstGeom>
        </p:spPr>
      </p:pic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4" y="4035638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828" y="4035638"/>
            <a:ext cx="410901" cy="402764"/>
          </a:xfrm>
          <a:prstGeom prst="rect">
            <a:avLst/>
          </a:prstGeom>
        </p:spPr>
      </p:pic>
      <p:pic>
        <p:nvPicPr>
          <p:cNvPr id="61" name="Picture 6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324" y="4035638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9596" y="4035638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4086" y="4035638"/>
            <a:ext cx="410901" cy="402764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4301" y="4035638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090" y="4035638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0744" y="4035638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82097" y="4035638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8293" y="4035638"/>
            <a:ext cx="410901" cy="402764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7764341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52608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754522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242788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834103" y="5127092"/>
            <a:ext cx="23622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9,669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0" grpId="0"/>
      <p:bldP spid="71" grpId="0"/>
      <p:bldP spid="72" grpId="0"/>
      <p:bldP spid="73" grpId="0"/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825408" y="346299"/>
            <a:ext cx="69649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There are 2,114 seats in a theatre. The theatre is fully</a:t>
            </a:r>
          </a:p>
          <a:p>
            <a:pPr algn="ctr"/>
            <a:r>
              <a:rPr lang="en-GB" sz="2400" dirty="0"/>
              <a:t>booked for 3 shows. How many people attend overall?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344160"/>
              </p:ext>
            </p:extLst>
          </p:nvPr>
        </p:nvGraphicFramePr>
        <p:xfrm>
          <a:off x="6215058" y="1531920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701242" y="2933356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1242" y="2933356"/>
                <a:ext cx="61908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480033"/>
              </p:ext>
            </p:extLst>
          </p:nvPr>
        </p:nvGraphicFramePr>
        <p:xfrm>
          <a:off x="574767" y="1506528"/>
          <a:ext cx="5185016" cy="3351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376" y="2202258"/>
            <a:ext cx="410901" cy="402764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420" y="2202258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9596" y="2202258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2202258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2202258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2623309"/>
            <a:ext cx="410901" cy="402764"/>
          </a:xfrm>
          <a:prstGeom prst="rect">
            <a:avLst/>
          </a:prstGeom>
        </p:spPr>
      </p:pic>
      <p:pic>
        <p:nvPicPr>
          <p:cNvPr id="48" name="Picture 4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376" y="3104828"/>
            <a:ext cx="410901" cy="402764"/>
          </a:xfrm>
          <a:prstGeom prst="rect">
            <a:avLst/>
          </a:prstGeom>
        </p:spPr>
      </p:pic>
      <p:pic>
        <p:nvPicPr>
          <p:cNvPr id="49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420" y="3104828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9596" y="3104828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3104828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3104828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3513381"/>
            <a:ext cx="410901" cy="402764"/>
          </a:xfrm>
          <a:prstGeom prst="rect">
            <a:avLst/>
          </a:prstGeom>
        </p:spPr>
      </p:pic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376" y="3991709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420" y="3991709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9596" y="3991709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3991709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81835" y="3991709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4429226"/>
            <a:ext cx="410901" cy="402764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7781509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83424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785338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287252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880679" y="5538392"/>
            <a:ext cx="4450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6,342 people attend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77468" y="5207460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680312" y="53501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2623309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3513381"/>
            <a:ext cx="410901" cy="402764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4429226"/>
            <a:ext cx="410901" cy="402764"/>
          </a:xfrm>
          <a:prstGeom prst="rect">
            <a:avLst/>
          </a:prstGeom>
        </p:spPr>
      </p:pic>
      <p:sp>
        <p:nvSpPr>
          <p:cNvPr id="76" name="L-Shape 75"/>
          <p:cNvSpPr/>
          <p:nvPr/>
        </p:nvSpPr>
        <p:spPr>
          <a:xfrm flipV="1">
            <a:off x="4607610" y="2605020"/>
            <a:ext cx="980449" cy="2226970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315" y="4849735"/>
            <a:ext cx="420185" cy="409836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6979474" y="421478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3375315" y="1046163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2,114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315" y="1046163"/>
                <a:ext cx="1608133" cy="523220"/>
              </a:xfrm>
              <a:prstGeom prst="rect">
                <a:avLst/>
              </a:prstGeom>
              <a:blipFill>
                <a:blip r:embed="rId11"/>
                <a:stretch>
                  <a:fillRect l="-7985" t="-11765" r="-684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572" y="3104828"/>
            <a:ext cx="410901" cy="40078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468" y="2202258"/>
            <a:ext cx="410901" cy="40078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752" y="3991709"/>
            <a:ext cx="410901" cy="4007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433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0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1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4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0" grpId="0"/>
      <p:bldP spid="71" grpId="0"/>
      <p:bldP spid="72" grpId="0"/>
      <p:bldP spid="73" grpId="0"/>
      <p:bldP spid="46" grpId="0"/>
      <p:bldP spid="46" grpId="1"/>
      <p:bldP spid="76" grpId="0" animBg="1"/>
      <p:bldP spid="76" grpId="1" animBg="1"/>
      <p:bldP spid="78" grpId="0"/>
      <p:bldP spid="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7592" y="527160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60436" y="54142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820753"/>
              </p:ext>
            </p:extLst>
          </p:nvPr>
        </p:nvGraphicFramePr>
        <p:xfrm>
          <a:off x="1763192" y="1221116"/>
          <a:ext cx="5185016" cy="4227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1848962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1848962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1848962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1848962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2251726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2251726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1848962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1848962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2798994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2798994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2798994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2798994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3201758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3201758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2798994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2798994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3701950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3701950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3701950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3701950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4104714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4104714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3701950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3701950"/>
            <a:ext cx="410901" cy="402764"/>
          </a:xfrm>
          <a:prstGeom prst="rect">
            <a:avLst/>
          </a:prstGeom>
        </p:spPr>
      </p:pic>
      <p:sp>
        <p:nvSpPr>
          <p:cNvPr id="33" name="L-Shape 32"/>
          <p:cNvSpPr/>
          <p:nvPr/>
        </p:nvSpPr>
        <p:spPr>
          <a:xfrm flipV="1">
            <a:off x="4535278" y="3188109"/>
            <a:ext cx="980449" cy="2353810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Elbow Connector 33"/>
          <p:cNvCxnSpPr/>
          <p:nvPr/>
        </p:nvCxnSpPr>
        <p:spPr>
          <a:xfrm rot="10800000" flipV="1">
            <a:off x="4154474" y="5539846"/>
            <a:ext cx="831228" cy="285492"/>
          </a:xfrm>
          <a:prstGeom prst="bentConnector3">
            <a:avLst>
              <a:gd name="adj1" fmla="val -1167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147" y="5592904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4600764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4600764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4600764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4600764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5003528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5003528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4600764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4600764"/>
            <a:ext cx="410901" cy="40276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81" y="64769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ounded Rectangular Callout 47"/>
              <p:cNvSpPr/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968</a:t>
                </a:r>
              </a:p>
            </p:txBody>
          </p:sp>
        </mc:Choice>
        <mc:Fallback xmlns="">
          <p:sp>
            <p:nvSpPr>
              <p:cNvPr id="48" name="Rounded Rectangular Callout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blipFill>
                <a:blip r:embed="rId10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81" y="64769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968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487938"/>
              </p:ext>
            </p:extLst>
          </p:nvPr>
        </p:nvGraphicFramePr>
        <p:xfrm>
          <a:off x="672734" y="1194214"/>
          <a:ext cx="5185016" cy="4227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4403" y="1822060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8893" y="1822060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1822060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1822060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2224824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2224824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1822060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1822060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2442" y="2772092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6932" y="2772092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2772092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2772092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3174856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3174856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2772092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2772092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0481" y="3675048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4971" y="3675048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3675048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3675048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407781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407781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3675048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3675048"/>
            <a:ext cx="410901" cy="402764"/>
          </a:xfrm>
          <a:prstGeom prst="rect">
            <a:avLst/>
          </a:prstGeom>
        </p:spPr>
      </p:pic>
      <p:sp>
        <p:nvSpPr>
          <p:cNvPr id="33" name="L-Shape 32"/>
          <p:cNvSpPr/>
          <p:nvPr/>
        </p:nvSpPr>
        <p:spPr>
          <a:xfrm flipV="1">
            <a:off x="3390228" y="3174855"/>
            <a:ext cx="980449" cy="2325193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Elbow Connector 33"/>
          <p:cNvCxnSpPr/>
          <p:nvPr/>
        </p:nvCxnSpPr>
        <p:spPr>
          <a:xfrm rot="10800000" flipV="1">
            <a:off x="3066713" y="5496857"/>
            <a:ext cx="831228" cy="285492"/>
          </a:xfrm>
          <a:prstGeom prst="bentConnector3">
            <a:avLst>
              <a:gd name="adj1" fmla="val -1167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88633" y="5503310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8374" y="4587511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2864" y="4587511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4587511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458751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4990275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4990275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4587511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4587511"/>
            <a:ext cx="410901" cy="402764"/>
          </a:xfrm>
          <a:prstGeom prst="rect">
            <a:avLst/>
          </a:prstGeom>
        </p:spPr>
      </p:pic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27865"/>
              </p:ext>
            </p:extLst>
          </p:nvPr>
        </p:nvGraphicFramePr>
        <p:xfrm>
          <a:off x="6220943" y="1836220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729811" y="3254454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9811" y="3254454"/>
                <a:ext cx="619080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7805285" y="393088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90475" y="393088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50" name="Rectangle 49"/>
          <p:cNvSpPr/>
          <p:nvPr/>
        </p:nvSpPr>
        <p:spPr>
          <a:xfrm>
            <a:off x="6472845" y="4530619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78916" y="39338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757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465097"/>
              </p:ext>
            </p:extLst>
          </p:nvPr>
        </p:nvGraphicFramePr>
        <p:xfrm>
          <a:off x="672734" y="1194214"/>
          <a:ext cx="5185016" cy="42583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1822060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1822060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1822060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1822060"/>
            <a:ext cx="410901" cy="402764"/>
          </a:xfrm>
          <a:prstGeom prst="rect">
            <a:avLst/>
          </a:prstGeom>
        </p:spPr>
      </p:pic>
      <p:sp>
        <p:nvSpPr>
          <p:cNvPr id="33" name="L-Shape 32"/>
          <p:cNvSpPr/>
          <p:nvPr/>
        </p:nvSpPr>
        <p:spPr>
          <a:xfrm flipV="1">
            <a:off x="2113567" y="3114259"/>
            <a:ext cx="980449" cy="2292061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294941"/>
              </p:ext>
            </p:extLst>
          </p:nvPr>
        </p:nvGraphicFramePr>
        <p:xfrm>
          <a:off x="6208660" y="1836220"/>
          <a:ext cx="2016000" cy="27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736019" y="3255740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6019" y="3255740"/>
                <a:ext cx="61908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7791637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76827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916732" y="455533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78916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1836220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1836220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2210381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2210381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2735724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2735724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2735724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2735724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2749884"/>
            <a:ext cx="410901" cy="402764"/>
          </a:xfrm>
          <a:prstGeom prst="rect">
            <a:avLst/>
          </a:prstGeom>
        </p:spPr>
      </p:pic>
      <p:pic>
        <p:nvPicPr>
          <p:cNvPr id="61" name="Picture 6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2749884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3124045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3124045"/>
            <a:ext cx="410901" cy="402764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3686932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3686932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3686932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3686932"/>
            <a:ext cx="410901" cy="402764"/>
          </a:xfrm>
          <a:prstGeom prst="rect">
            <a:avLst/>
          </a:prstGeom>
        </p:spPr>
      </p:pic>
      <p:pic>
        <p:nvPicPr>
          <p:cNvPr id="68" name="Picture 6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3701092"/>
            <a:ext cx="410901" cy="402764"/>
          </a:xfrm>
          <a:prstGeom prst="rect">
            <a:avLst/>
          </a:prstGeom>
        </p:spPr>
      </p:pic>
      <p:pic>
        <p:nvPicPr>
          <p:cNvPr id="69" name="Picture 6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3701092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4075253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4075253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461523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4615236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4615236"/>
            <a:ext cx="410901" cy="402764"/>
          </a:xfrm>
          <a:prstGeom prst="rect">
            <a:avLst/>
          </a:prstGeom>
        </p:spPr>
      </p:pic>
      <p:pic>
        <p:nvPicPr>
          <p:cNvPr id="75" name="Picture 7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4615236"/>
            <a:ext cx="410901" cy="402764"/>
          </a:xfrm>
          <a:prstGeom prst="rect">
            <a:avLst/>
          </a:prstGeom>
        </p:spPr>
      </p:pic>
      <p:pic>
        <p:nvPicPr>
          <p:cNvPr id="76" name="Picture 7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4629396"/>
            <a:ext cx="410901" cy="402764"/>
          </a:xfrm>
          <a:prstGeom prst="rect">
            <a:avLst/>
          </a:prstGeom>
        </p:spPr>
      </p:pic>
      <p:pic>
        <p:nvPicPr>
          <p:cNvPr id="77" name="Picture 7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4629396"/>
            <a:ext cx="410901" cy="402764"/>
          </a:xfrm>
          <a:prstGeom prst="rect">
            <a:avLst/>
          </a:prstGeom>
        </p:spPr>
      </p:pic>
      <p:pic>
        <p:nvPicPr>
          <p:cNvPr id="78" name="Picture 7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5003557"/>
            <a:ext cx="410901" cy="402764"/>
          </a:xfrm>
          <a:prstGeom prst="rect">
            <a:avLst/>
          </a:prstGeom>
        </p:spPr>
      </p:pic>
      <p:pic>
        <p:nvPicPr>
          <p:cNvPr id="79" name="Picture 7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5003557"/>
            <a:ext cx="410901" cy="402764"/>
          </a:xfrm>
          <a:prstGeom prst="rect">
            <a:avLst/>
          </a:prstGeom>
        </p:spPr>
      </p:pic>
      <p:pic>
        <p:nvPicPr>
          <p:cNvPr id="81" name="Picture 8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6754" y="5755944"/>
            <a:ext cx="410901" cy="402764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>
          <a:xfrm>
            <a:off x="6269559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880106" y="5270152"/>
                <a:ext cx="29563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9,680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0106" y="5270152"/>
                <a:ext cx="2956329" cy="461665"/>
              </a:xfrm>
              <a:prstGeom prst="rect">
                <a:avLst/>
              </a:prstGeom>
              <a:blipFill>
                <a:blip r:embed="rId9"/>
                <a:stretch>
                  <a:fillRect l="-329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0" name="Picture 7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81" y="64769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ounded Rectangular Callout 82"/>
              <p:cNvSpPr/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968</a:t>
                </a:r>
              </a:p>
            </p:txBody>
          </p:sp>
        </mc:Choice>
        <mc:Fallback xmlns="">
          <p:sp>
            <p:nvSpPr>
              <p:cNvPr id="83" name="Rounded Rectangular Callout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blipFill>
                <a:blip r:embed="rId12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0001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5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4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0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3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6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47" grpId="0"/>
      <p:bldP spid="48" grpId="0"/>
      <p:bldP spid="49" grpId="0"/>
      <p:bldP spid="50" grpId="0"/>
      <p:bldP spid="51" grpId="0"/>
      <p:bldP spid="82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blipFill>
                <a:blip r:embed="rId5"/>
                <a:stretch>
                  <a:fillRect l="-7985" t="-10465" r="-68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369704"/>
              </p:ext>
            </p:extLst>
          </p:nvPr>
        </p:nvGraphicFramePr>
        <p:xfrm>
          <a:off x="563196" y="454135"/>
          <a:ext cx="5214965" cy="5531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42327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360485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9089290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0469312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29168"/>
                  </a:ext>
                </a:extLst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588571" y="334776"/>
            <a:ext cx="960549" cy="5602652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129368" y="1206157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9368" y="1206157"/>
                <a:ext cx="1608133" cy="523220"/>
              </a:xfrm>
              <a:prstGeom prst="rect">
                <a:avLst/>
              </a:prstGeom>
              <a:blipFill>
                <a:blip r:embed="rId7"/>
                <a:stretch>
                  <a:fillRect l="-7576" t="-11628" r="-681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837357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837357"/>
            <a:ext cx="410901" cy="40276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837357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837357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1191139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1191139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1191139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02013" y="839077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837357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837357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1191139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1191139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1871450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1871450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1871450"/>
            <a:ext cx="410901" cy="402764"/>
          </a:xfrm>
          <a:prstGeom prst="rect">
            <a:avLst/>
          </a:prstGeom>
        </p:spPr>
      </p:pic>
      <p:pic>
        <p:nvPicPr>
          <p:cNvPr id="27" name="Picture 2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1871450"/>
            <a:ext cx="410901" cy="402764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222523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222523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222523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1873170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1871450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1871450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2225232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2225232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2900009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2900009"/>
            <a:ext cx="410901" cy="402764"/>
          </a:xfrm>
          <a:prstGeom prst="rect">
            <a:avLst/>
          </a:prstGeom>
        </p:spPr>
      </p:pic>
      <p:pic>
        <p:nvPicPr>
          <p:cNvPr id="39" name="Picture 3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2900009"/>
            <a:ext cx="410901" cy="402764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2900009"/>
            <a:ext cx="410901" cy="402764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325379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3253791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3253791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2888081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2900009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2900009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3253791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3253791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3914001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3914001"/>
            <a:ext cx="410901" cy="402764"/>
          </a:xfrm>
          <a:prstGeom prst="rect">
            <a:avLst/>
          </a:prstGeom>
        </p:spPr>
      </p:pic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3914001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3914001"/>
            <a:ext cx="410901" cy="402764"/>
          </a:xfrm>
          <a:prstGeom prst="rect">
            <a:avLst/>
          </a:prstGeom>
        </p:spPr>
      </p:pic>
      <p:pic>
        <p:nvPicPr>
          <p:cNvPr id="54" name="Picture 5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4267783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4267783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4267783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3902073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3914001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3914001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4267783"/>
            <a:ext cx="410901" cy="402764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4267783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494426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4944266"/>
            <a:ext cx="410901" cy="402764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4944266"/>
            <a:ext cx="410901" cy="402764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4944266"/>
            <a:ext cx="410901" cy="402764"/>
          </a:xfrm>
          <a:prstGeom prst="rect">
            <a:avLst/>
          </a:prstGeom>
        </p:spPr>
      </p:pic>
      <p:pic>
        <p:nvPicPr>
          <p:cNvPr id="67" name="Picture 6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5298048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5298048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5298048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4932338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4944266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494426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5298048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5298048"/>
            <a:ext cx="410901" cy="402764"/>
          </a:xfrm>
          <a:prstGeom prst="rect">
            <a:avLst/>
          </a:prstGeom>
        </p:spPr>
      </p:pic>
      <p:graphicFrame>
        <p:nvGraphicFramePr>
          <p:cNvPr id="75" name="Table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129052"/>
              </p:ext>
            </p:extLst>
          </p:nvPr>
        </p:nvGraphicFramePr>
        <p:xfrm>
          <a:off x="5913568" y="1881172"/>
          <a:ext cx="2160000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78797416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1324238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352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blipFill>
                <a:blip r:embed="rId5"/>
                <a:stretch>
                  <a:fillRect l="-7985" t="-10465" r="-68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369704"/>
              </p:ext>
            </p:extLst>
          </p:nvPr>
        </p:nvGraphicFramePr>
        <p:xfrm>
          <a:off x="563196" y="454135"/>
          <a:ext cx="5214965" cy="5531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42327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360485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9089290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0469312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29168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837357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837357"/>
            <a:ext cx="410901" cy="40276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837357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837357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1191139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1191139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1191139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839982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837357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837357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1191139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1191139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1871450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1871450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1871450"/>
            <a:ext cx="410901" cy="402764"/>
          </a:xfrm>
          <a:prstGeom prst="rect">
            <a:avLst/>
          </a:prstGeom>
        </p:spPr>
      </p:pic>
      <p:pic>
        <p:nvPicPr>
          <p:cNvPr id="27" name="Picture 2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1871450"/>
            <a:ext cx="410901" cy="402764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222523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222523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222523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1874075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1871450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1871450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2225232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2225232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2900009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2900009"/>
            <a:ext cx="410901" cy="402764"/>
          </a:xfrm>
          <a:prstGeom prst="rect">
            <a:avLst/>
          </a:prstGeom>
        </p:spPr>
      </p:pic>
      <p:pic>
        <p:nvPicPr>
          <p:cNvPr id="39" name="Picture 3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2900009"/>
            <a:ext cx="410901" cy="402764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2900009"/>
            <a:ext cx="410901" cy="402764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325379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3253791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3253791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2888986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2900009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2900009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3253791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3253791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3914001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3914001"/>
            <a:ext cx="410901" cy="402764"/>
          </a:xfrm>
          <a:prstGeom prst="rect">
            <a:avLst/>
          </a:prstGeom>
        </p:spPr>
      </p:pic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3914001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3914001"/>
            <a:ext cx="410901" cy="402764"/>
          </a:xfrm>
          <a:prstGeom prst="rect">
            <a:avLst/>
          </a:prstGeom>
        </p:spPr>
      </p:pic>
      <p:pic>
        <p:nvPicPr>
          <p:cNvPr id="54" name="Picture 5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4267783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4267783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4267783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3916626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3914001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3914001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4267783"/>
            <a:ext cx="410901" cy="402764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4267783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494426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4944266"/>
            <a:ext cx="410901" cy="402764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4944266"/>
            <a:ext cx="410901" cy="402764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4944266"/>
            <a:ext cx="410901" cy="402764"/>
          </a:xfrm>
          <a:prstGeom prst="rect">
            <a:avLst/>
          </a:prstGeom>
        </p:spPr>
      </p:pic>
      <p:pic>
        <p:nvPicPr>
          <p:cNvPr id="67" name="Picture 6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5298048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5298048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5298048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4946891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4944266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494426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5298048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5298048"/>
            <a:ext cx="410901" cy="402764"/>
          </a:xfrm>
          <a:prstGeom prst="rect">
            <a:avLst/>
          </a:prstGeom>
        </p:spPr>
      </p:pic>
      <p:sp>
        <p:nvSpPr>
          <p:cNvPr id="76" name="Rectangle 75"/>
          <p:cNvSpPr/>
          <p:nvPr/>
        </p:nvSpPr>
        <p:spPr>
          <a:xfrm>
            <a:off x="4765766" y="3256606"/>
            <a:ext cx="910189" cy="257672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0614" y="5761556"/>
            <a:ext cx="410901" cy="402764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4757490" y="837356"/>
            <a:ext cx="910189" cy="250625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48500" y="5761556"/>
            <a:ext cx="410901" cy="402764"/>
          </a:xfrm>
          <a:prstGeom prst="rect">
            <a:avLst/>
          </a:prstGeom>
        </p:spPr>
      </p:pic>
      <p:sp>
        <p:nvSpPr>
          <p:cNvPr id="80" name="Rectangle 79"/>
          <p:cNvSpPr/>
          <p:nvPr/>
        </p:nvSpPr>
        <p:spPr>
          <a:xfrm>
            <a:off x="6912790" y="44335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663547" y="3930274"/>
            <a:ext cx="1021906" cy="202863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2651684" y="1901640"/>
            <a:ext cx="1021906" cy="202863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4894" y="5711239"/>
            <a:ext cx="410901" cy="402764"/>
          </a:xfrm>
          <a:prstGeom prst="rect">
            <a:avLst/>
          </a:prstGeom>
        </p:spPr>
      </p:pic>
      <p:pic>
        <p:nvPicPr>
          <p:cNvPr id="86" name="Picture 8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6366" y="5711239"/>
            <a:ext cx="410901" cy="402764"/>
          </a:xfrm>
          <a:prstGeom prst="rect">
            <a:avLst/>
          </a:prstGeom>
        </p:spPr>
      </p:pic>
      <p:sp>
        <p:nvSpPr>
          <p:cNvPr id="87" name="Rectangle 86"/>
          <p:cNvSpPr/>
          <p:nvPr/>
        </p:nvSpPr>
        <p:spPr>
          <a:xfrm>
            <a:off x="6043951" y="44335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91" name="L-Shape 90"/>
          <p:cNvSpPr/>
          <p:nvPr/>
        </p:nvSpPr>
        <p:spPr>
          <a:xfrm rot="10800000" flipV="1">
            <a:off x="1574218" y="2915957"/>
            <a:ext cx="980449" cy="3056555"/>
          </a:xfrm>
          <a:prstGeom prst="corner">
            <a:avLst>
              <a:gd name="adj1" fmla="val 268852"/>
              <a:gd name="adj2" fmla="val 49371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3" name="Picture 9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79" y="5727115"/>
            <a:ext cx="402947" cy="393022"/>
          </a:xfrm>
          <a:prstGeom prst="rect">
            <a:avLst/>
          </a:prstGeom>
        </p:spPr>
      </p:pic>
      <p:sp>
        <p:nvSpPr>
          <p:cNvPr id="94" name="Rectangle 93"/>
          <p:cNvSpPr/>
          <p:nvPr/>
        </p:nvSpPr>
        <p:spPr>
          <a:xfrm>
            <a:off x="5578203" y="44335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6105880" y="1080937"/>
                <a:ext cx="15376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17,520</a:t>
                </a:r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80" y="1080937"/>
                <a:ext cx="1537600" cy="523220"/>
              </a:xfrm>
              <a:prstGeom prst="rect">
                <a:avLst/>
              </a:prstGeom>
              <a:blipFill>
                <a:blip r:embed="rId11"/>
                <a:stretch>
                  <a:fillRect t="-10465" r="-515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2" name="Table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667162"/>
              </p:ext>
            </p:extLst>
          </p:nvPr>
        </p:nvGraphicFramePr>
        <p:xfrm>
          <a:off x="5913568" y="1881172"/>
          <a:ext cx="2160000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78797416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1324238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81" name="Rectangle 80"/>
          <p:cNvSpPr/>
          <p:nvPr/>
        </p:nvSpPr>
        <p:spPr>
          <a:xfrm>
            <a:off x="7585191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0</a:t>
            </a:r>
          </a:p>
        </p:txBody>
      </p:sp>
      <p:sp>
        <p:nvSpPr>
          <p:cNvPr id="82" name="Rectangle 81"/>
          <p:cNvSpPr/>
          <p:nvPr/>
        </p:nvSpPr>
        <p:spPr>
          <a:xfrm>
            <a:off x="7169091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88" name="Rectangle 87"/>
          <p:cNvSpPr/>
          <p:nvPr/>
        </p:nvSpPr>
        <p:spPr>
          <a:xfrm>
            <a:off x="6748647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95" name="Rectangle 94"/>
          <p:cNvSpPr/>
          <p:nvPr/>
        </p:nvSpPr>
        <p:spPr>
          <a:xfrm>
            <a:off x="6325390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7</a:t>
            </a:r>
          </a:p>
        </p:txBody>
      </p:sp>
      <p:sp>
        <p:nvSpPr>
          <p:cNvPr id="96" name="Rectangle 95"/>
          <p:cNvSpPr/>
          <p:nvPr/>
        </p:nvSpPr>
        <p:spPr>
          <a:xfrm>
            <a:off x="5862120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53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4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0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3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6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1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4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7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9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0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3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5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6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9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8" fill="hold">
                      <p:stCondLst>
                        <p:cond delay="indefinite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3" fill="hold">
                      <p:stCondLst>
                        <p:cond delay="indefinite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6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7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8" fill="hold">
                      <p:stCondLst>
                        <p:cond delay="indefinite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3" fill="hold">
                      <p:stCondLst>
                        <p:cond delay="indefinite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7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6" grpId="1" animBg="1"/>
      <p:bldP spid="78" grpId="0" animBg="1"/>
      <p:bldP spid="78" grpId="1" animBg="1"/>
      <p:bldP spid="80" grpId="0"/>
      <p:bldP spid="83" grpId="0" animBg="1"/>
      <p:bldP spid="83" grpId="1" animBg="1"/>
      <p:bldP spid="84" grpId="0" animBg="1"/>
      <p:bldP spid="84" grpId="1" animBg="1"/>
      <p:bldP spid="87" grpId="0"/>
      <p:bldP spid="91" grpId="0" animBg="1"/>
      <p:bldP spid="91" grpId="1" animBg="1"/>
      <p:bldP spid="94" grpId="0"/>
      <p:bldP spid="81" grpId="0"/>
      <p:bldP spid="82" grpId="0"/>
      <p:bldP spid="88" grpId="0"/>
      <p:bldP spid="95" grpId="0"/>
      <p:bldP spid="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560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5?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blipFill>
                <a:blip r:embed="rId5"/>
                <a:stretch>
                  <a:fillRect l="-2251" t="-5882" r="-176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3996638" y="2179420"/>
            <a:ext cx="1033955" cy="59444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112 </a:t>
            </a:r>
          </a:p>
        </p:txBody>
      </p:sp>
      <p:sp>
        <p:nvSpPr>
          <p:cNvPr id="5" name="Rectangle 4"/>
          <p:cNvSpPr/>
          <p:nvPr/>
        </p:nvSpPr>
        <p:spPr>
          <a:xfrm rot="16200000">
            <a:off x="3180526" y="488106"/>
            <a:ext cx="2081861" cy="64392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11242" y="3381969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7" name="Rectangle 6"/>
          <p:cNvSpPr/>
          <p:nvPr/>
        </p:nvSpPr>
        <p:spPr>
          <a:xfrm rot="16200000">
            <a:off x="6647806" y="3460087"/>
            <a:ext cx="2081861" cy="4953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058505" y="2559646"/>
            <a:ext cx="632590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980468" y="1583704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113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30311" y="3461061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97365" y="3463747"/>
            <a:ext cx="182742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920081" y="2666807"/>
            <a:ext cx="432" cy="202476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058505" y="2095877"/>
            <a:ext cx="687788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blipFill>
                <a:blip r:embed="rId6"/>
                <a:stretch>
                  <a:fillRect l="-724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  <a:blipFill>
                <a:blip r:embed="rId7"/>
                <a:stretch>
                  <a:fillRect l="-53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5553430" y="5004032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565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569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9" grpId="0"/>
      <p:bldP spid="10" grpId="0"/>
      <p:bldP spid="11" grpId="0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560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5?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blipFill>
                <a:blip r:embed="rId5"/>
                <a:stretch>
                  <a:fillRect l="-2251" t="-5882" r="-176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3996638" y="2179420"/>
            <a:ext cx="1033955" cy="59444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112 </a:t>
            </a:r>
          </a:p>
        </p:txBody>
      </p:sp>
      <p:sp>
        <p:nvSpPr>
          <p:cNvPr id="5" name="Rectangle 4"/>
          <p:cNvSpPr/>
          <p:nvPr/>
        </p:nvSpPr>
        <p:spPr>
          <a:xfrm rot="16200000">
            <a:off x="3180526" y="488106"/>
            <a:ext cx="2081861" cy="64392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11242" y="3381969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7" name="Rectangle 6"/>
          <p:cNvSpPr/>
          <p:nvPr/>
        </p:nvSpPr>
        <p:spPr>
          <a:xfrm rot="16200000">
            <a:off x="6647806" y="3460087"/>
            <a:ext cx="2081861" cy="4953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058505" y="2559646"/>
            <a:ext cx="632590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980468" y="1583704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113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30311" y="3461061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97365" y="3463747"/>
            <a:ext cx="182742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920081" y="2666807"/>
            <a:ext cx="432" cy="202476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058505" y="2095877"/>
            <a:ext cx="687788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blipFill>
                <a:blip r:embed="rId6"/>
                <a:stretch>
                  <a:fillRect l="-724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  <a:blipFill>
                <a:blip r:embed="rId7"/>
                <a:stretch>
                  <a:fillRect l="-53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5553430" y="5004032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565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972AEAE-4666-4651-B5C9-45687D749742}"/>
              </a:ext>
            </a:extLst>
          </p:cNvPr>
          <p:cNvSpPr/>
          <p:nvPr/>
        </p:nvSpPr>
        <p:spPr>
          <a:xfrm rot="16200000">
            <a:off x="3428176" y="240456"/>
            <a:ext cx="2081861" cy="69345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02D7FFC-A4E1-4072-AF09-3A0BFDD83632}"/>
              </a:ext>
            </a:extLst>
          </p:cNvPr>
          <p:cNvSpPr txBox="1"/>
          <p:nvPr/>
        </p:nvSpPr>
        <p:spPr>
          <a:xfrm>
            <a:off x="4108449" y="3381969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62970BA-F608-4F00-83B5-41B8F1AD6AC0}"/>
                  </a:ext>
                </a:extLst>
              </p:cNvPr>
              <p:cNvSpPr txBox="1"/>
              <p:nvPr/>
            </p:nvSpPr>
            <p:spPr>
              <a:xfrm>
                <a:off x="2409642" y="523858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565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6?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62970BA-F608-4F00-83B5-41B8F1AD6A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9642" y="523858"/>
                <a:ext cx="3789564" cy="830997"/>
              </a:xfrm>
              <a:prstGeom prst="rect">
                <a:avLst/>
              </a:prstGeom>
              <a:blipFill>
                <a:blip r:embed="rId8"/>
                <a:stretch>
                  <a:fillRect l="-2090" t="-5882" r="-1929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itle 1">
            <a:extLst>
              <a:ext uri="{FF2B5EF4-FFF2-40B4-BE49-F238E27FC236}">
                <a16:creationId xmlns:a16="http://schemas.microsoft.com/office/drawing/2014/main" id="{39207A76-653D-4B6D-8A15-04773CC73090}"/>
              </a:ext>
            </a:extLst>
          </p:cNvPr>
          <p:cNvSpPr txBox="1">
            <a:spLocks/>
          </p:cNvSpPr>
          <p:nvPr/>
        </p:nvSpPr>
        <p:spPr>
          <a:xfrm>
            <a:off x="298420" y="3597412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6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FC04C0E-E400-41E3-A968-73262FDD8D94}"/>
              </a:ext>
            </a:extLst>
          </p:cNvPr>
          <p:cNvCxnSpPr>
            <a:cxnSpLocks/>
          </p:cNvCxnSpPr>
          <p:nvPr/>
        </p:nvCxnSpPr>
        <p:spPr>
          <a:xfrm flipV="1">
            <a:off x="611242" y="2664526"/>
            <a:ext cx="0" cy="249407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96617C33-2961-4320-B073-24E1F7211AC2}"/>
              </a:ext>
            </a:extLst>
          </p:cNvPr>
          <p:cNvSpPr/>
          <p:nvPr/>
        </p:nvSpPr>
        <p:spPr>
          <a:xfrm rot="16200000">
            <a:off x="4235596" y="1496829"/>
            <a:ext cx="467021" cy="69345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F251425-702D-4D31-933A-FEE608A15708}"/>
              </a:ext>
            </a:extLst>
          </p:cNvPr>
          <p:cNvSpPr txBox="1"/>
          <p:nvPr/>
        </p:nvSpPr>
        <p:spPr>
          <a:xfrm>
            <a:off x="4108448" y="4711726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113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48EF34C-1D72-4448-A36A-CCFAEAF8DBC2}"/>
                  </a:ext>
                </a:extLst>
              </p:cNvPr>
              <p:cNvSpPr txBox="1"/>
              <p:nvPr/>
            </p:nvSpPr>
            <p:spPr>
              <a:xfrm>
                <a:off x="1850656" y="5374314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48EF34C-1D72-4448-A36A-CCFAEAF8DB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374314"/>
                <a:ext cx="1685078" cy="523220"/>
              </a:xfrm>
              <a:prstGeom prst="rect">
                <a:avLst/>
              </a:prstGeom>
              <a:blipFill>
                <a:blip r:embed="rId9"/>
                <a:stretch>
                  <a:fillRect l="-724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E2EB2BE2-3C4C-4549-A79A-458D1DD5F2BA}"/>
                  </a:ext>
                </a:extLst>
              </p:cNvPr>
              <p:cNvSpPr/>
              <p:nvPr/>
            </p:nvSpPr>
            <p:spPr>
              <a:xfrm>
                <a:off x="3388148" y="5372034"/>
                <a:ext cx="274626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E2EB2BE2-3C4C-4549-A79A-458D1DD5F2B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372034"/>
                <a:ext cx="2746265" cy="523220"/>
              </a:xfrm>
              <a:prstGeom prst="rect">
                <a:avLst/>
              </a:prstGeom>
              <a:blipFill>
                <a:blip r:embed="rId10"/>
                <a:stretch>
                  <a:fillRect l="-466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>
            <a:extLst>
              <a:ext uri="{FF2B5EF4-FFF2-40B4-BE49-F238E27FC236}">
                <a16:creationId xmlns:a16="http://schemas.microsoft.com/office/drawing/2014/main" id="{112DBEDA-A5D9-486B-A44F-2586CC25A34E}"/>
              </a:ext>
            </a:extLst>
          </p:cNvPr>
          <p:cNvSpPr/>
          <p:nvPr/>
        </p:nvSpPr>
        <p:spPr>
          <a:xfrm>
            <a:off x="5886988" y="537431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678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440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2.77778E-7 0.06759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8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2.77778E-7 0.0770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4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  <p:bldP spid="18" grpId="0"/>
      <p:bldP spid="19" grpId="0"/>
      <p:bldP spid="20" grpId="0"/>
      <p:bldP spid="17" grpId="0" animBg="1"/>
      <p:bldP spid="21" grpId="0"/>
      <p:bldP spid="24" grpId="0"/>
      <p:bldP spid="29" grpId="0" animBg="1"/>
      <p:bldP spid="31" grpId="0"/>
      <p:bldP spid="32" grpId="0"/>
      <p:bldP spid="33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5057890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1|13.2|4.8|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4.4|4.6|3.6|1.1|5.9|4.1|6.6|2.3|6.3|4.5|5|7.2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8.3|0.9|6.4|1|6.5|0.9|0.6|0.8|0.9|0.8|7.3|2.2|2.9|1.8|3.5|12|1.4|4.8|4.4|2.5|3.4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5.2|6|3.5|6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1.4|1.4|10|1.3|1.3|2.1|7|6.4|1.3|6.2|2.6|1.4|1.7|3.6|4.8|3.6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7|0.6|13.9|1|2.9|0.5|0.7|0.5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3.2|0.8|0.6|0.9|1|2.2|2.4|6.2|1|8.4|1.5|1|1.5|3.9|3.5|9.1|2.7|1.6|2.8|0.9|2.2|1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2|2.4|15.5|6.1|3.9|2.9|1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3|23|4.2|2.3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11B276F-98CF-46F5-B6A0-4C678F3708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terms/"/>
    <ds:schemaRef ds:uri="522d4c35-b548-4432-90ae-af4376e1c4b4"/>
    <ds:schemaRef ds:uri="http://schemas.microsoft.com/office/2006/documentManagement/types"/>
    <ds:schemaRef ds:uri="cee99ee9-287b-4f9a-957c-ba5ae7375c9a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10694</TotalTime>
  <Words>364</Words>
  <Application>Microsoft Office PowerPoint</Application>
  <PresentationFormat>On-screen Show (4:3)</PresentationFormat>
  <Paragraphs>186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30" baseType="lpstr">
      <vt:lpstr>Arial</vt:lpstr>
      <vt:lpstr>Berlin Sans FB</vt:lpstr>
      <vt:lpstr>Calibri</vt:lpstr>
      <vt:lpstr>Cambria Math</vt:lpstr>
      <vt:lpstr>Comic Sans MS</vt:lpstr>
      <vt:lpstr>Gill Sans MT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Have a go at questions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262</cp:revision>
  <dcterms:created xsi:type="dcterms:W3CDTF">2019-07-05T11:02:13Z</dcterms:created>
  <dcterms:modified xsi:type="dcterms:W3CDTF">2021-01-04T19:14:29Z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