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20"/>
  </p:notesMasterIdLst>
  <p:handoutMasterIdLst>
    <p:handoutMasterId r:id="rId21"/>
  </p:handout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80"/>
    <p:restoredTop sz="94694"/>
  </p:normalViewPr>
  <p:slideViewPr>
    <p:cSldViewPr snapToGrid="0" snapToObjects="1">
      <p:cViewPr varScale="1">
        <p:scale>
          <a:sx n="65" d="100"/>
          <a:sy n="65" d="100"/>
        </p:scale>
        <p:origin x="124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7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2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7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2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6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1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7" Type="http://schemas.openxmlformats.org/officeDocument/2006/relationships/image" Target="../media/image7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819" y="1076204"/>
            <a:ext cx="7523116" cy="509060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C239F48-B776-C943-AE82-E96BDCBD3692}"/>
              </a:ext>
            </a:extLst>
          </p:cNvPr>
          <p:cNvCxnSpPr>
            <a:cxnSpLocks/>
          </p:cNvCxnSpPr>
          <p:nvPr/>
        </p:nvCxnSpPr>
        <p:spPr>
          <a:xfrm flipV="1">
            <a:off x="8590017" y="1586833"/>
            <a:ext cx="328886" cy="25992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8309188-EB7E-DA44-8E6A-04868DEDD0BF}"/>
              </a:ext>
            </a:extLst>
          </p:cNvPr>
          <p:cNvCxnSpPr>
            <a:cxnSpLocks/>
          </p:cNvCxnSpPr>
          <p:nvPr/>
        </p:nvCxnSpPr>
        <p:spPr>
          <a:xfrm flipH="1" flipV="1">
            <a:off x="8312102" y="1326911"/>
            <a:ext cx="277915" cy="51984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5276" y="1541152"/>
            <a:ext cx="1450974" cy="89619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7377" y="2569388"/>
            <a:ext cx="914479" cy="859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46101" y="3509333"/>
            <a:ext cx="1225402" cy="859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53000" y="5007972"/>
            <a:ext cx="1518036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504" y="1156252"/>
            <a:ext cx="7285351" cy="5084505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C239F48-B776-C943-AE82-E96BDCBD3692}"/>
              </a:ext>
            </a:extLst>
          </p:cNvPr>
          <p:cNvCxnSpPr>
            <a:cxnSpLocks/>
          </p:cNvCxnSpPr>
          <p:nvPr/>
        </p:nvCxnSpPr>
        <p:spPr>
          <a:xfrm>
            <a:off x="8590017" y="1846755"/>
            <a:ext cx="455509" cy="31967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8309188-EB7E-DA44-8E6A-04868DEDD0BF}"/>
              </a:ext>
            </a:extLst>
          </p:cNvPr>
          <p:cNvCxnSpPr>
            <a:cxnSpLocks/>
          </p:cNvCxnSpPr>
          <p:nvPr/>
        </p:nvCxnSpPr>
        <p:spPr>
          <a:xfrm flipH="1">
            <a:off x="8312102" y="1846755"/>
            <a:ext cx="277916" cy="20712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4987" y="1156252"/>
            <a:ext cx="1024217" cy="8596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3961" y="3241850"/>
            <a:ext cx="1444877" cy="859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13944" y="4101461"/>
            <a:ext cx="957155" cy="85961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01198" y="5068626"/>
            <a:ext cx="1164437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249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962" y="1160186"/>
            <a:ext cx="7285351" cy="502963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C239F48-B776-C943-AE82-E96BDCBD3692}"/>
              </a:ext>
            </a:extLst>
          </p:cNvPr>
          <p:cNvCxnSpPr>
            <a:cxnSpLocks/>
          </p:cNvCxnSpPr>
          <p:nvPr/>
        </p:nvCxnSpPr>
        <p:spPr>
          <a:xfrm flipH="1">
            <a:off x="8363072" y="1846755"/>
            <a:ext cx="226945" cy="27746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8309188-EB7E-DA44-8E6A-04868DEDD0BF}"/>
              </a:ext>
            </a:extLst>
          </p:cNvPr>
          <p:cNvCxnSpPr>
            <a:cxnSpLocks/>
          </p:cNvCxnSpPr>
          <p:nvPr/>
        </p:nvCxnSpPr>
        <p:spPr>
          <a:xfrm flipH="1" flipV="1">
            <a:off x="8312102" y="1326911"/>
            <a:ext cx="277915" cy="51984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0537" y="1211660"/>
            <a:ext cx="1664352" cy="859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2713" y="2939869"/>
            <a:ext cx="2591025" cy="134733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21893" y="5155800"/>
            <a:ext cx="993734" cy="8596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07528" y="4501478"/>
            <a:ext cx="4925995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815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C239F48-B776-C943-AE82-E96BDCBD3692}"/>
              </a:ext>
            </a:extLst>
          </p:cNvPr>
          <p:cNvCxnSpPr>
            <a:cxnSpLocks/>
          </p:cNvCxnSpPr>
          <p:nvPr/>
        </p:nvCxnSpPr>
        <p:spPr>
          <a:xfrm flipH="1" flipV="1">
            <a:off x="8468751" y="1326911"/>
            <a:ext cx="121268" cy="51984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8309188-EB7E-DA44-8E6A-04868DEDD0BF}"/>
              </a:ext>
            </a:extLst>
          </p:cNvPr>
          <p:cNvCxnSpPr>
            <a:cxnSpLocks/>
          </p:cNvCxnSpPr>
          <p:nvPr/>
        </p:nvCxnSpPr>
        <p:spPr>
          <a:xfrm flipV="1">
            <a:off x="8590019" y="1505243"/>
            <a:ext cx="0" cy="34151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8324" y="1157027"/>
            <a:ext cx="1237595" cy="8596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25694" y="2609032"/>
            <a:ext cx="1170533" cy="859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5626" y="3803917"/>
            <a:ext cx="640135" cy="859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42356" y="5020385"/>
            <a:ext cx="999831" cy="85961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100362" y="5159141"/>
            <a:ext cx="895150" cy="4620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0311" y="1133954"/>
            <a:ext cx="7285351" cy="5090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593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874" y="1150561"/>
            <a:ext cx="7840136" cy="5517358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6428" y="813676"/>
            <a:ext cx="2066159" cy="2066159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C239F48-B776-C943-AE82-E96BDCBD3692}"/>
              </a:ext>
            </a:extLst>
          </p:cNvPr>
          <p:cNvCxnSpPr>
            <a:cxnSpLocks/>
          </p:cNvCxnSpPr>
          <p:nvPr/>
        </p:nvCxnSpPr>
        <p:spPr>
          <a:xfrm flipH="1">
            <a:off x="7960093" y="1846755"/>
            <a:ext cx="629926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8309188-EB7E-DA44-8E6A-04868DEDD0BF}"/>
              </a:ext>
            </a:extLst>
          </p:cNvPr>
          <p:cNvCxnSpPr>
            <a:cxnSpLocks/>
          </p:cNvCxnSpPr>
          <p:nvPr/>
        </p:nvCxnSpPr>
        <p:spPr>
          <a:xfrm>
            <a:off x="8590019" y="1846755"/>
            <a:ext cx="385021" cy="29967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7424" y="1165923"/>
            <a:ext cx="1310754" cy="859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5642" y="3003072"/>
            <a:ext cx="2584928" cy="85961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07742" y="4038722"/>
            <a:ext cx="841321" cy="8596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31830" y="5482511"/>
            <a:ext cx="1353429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748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551" y="1156457"/>
            <a:ext cx="8077900" cy="5517358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6428" y="813676"/>
            <a:ext cx="2066159" cy="2066159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C239F48-B776-C943-AE82-E96BDCBD3692}"/>
              </a:ext>
            </a:extLst>
          </p:cNvPr>
          <p:cNvCxnSpPr>
            <a:cxnSpLocks/>
          </p:cNvCxnSpPr>
          <p:nvPr/>
        </p:nvCxnSpPr>
        <p:spPr>
          <a:xfrm flipV="1">
            <a:off x="8590019" y="1589649"/>
            <a:ext cx="497710" cy="25710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8309188-EB7E-DA44-8E6A-04868DEDD0BF}"/>
              </a:ext>
            </a:extLst>
          </p:cNvPr>
          <p:cNvCxnSpPr>
            <a:cxnSpLocks/>
          </p:cNvCxnSpPr>
          <p:nvPr/>
        </p:nvCxnSpPr>
        <p:spPr>
          <a:xfrm>
            <a:off x="8590019" y="1846755"/>
            <a:ext cx="248039" cy="19306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71289" y="2039815"/>
            <a:ext cx="1042506" cy="8596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07701" y="3055525"/>
            <a:ext cx="920576" cy="85961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37180" y="4347019"/>
            <a:ext cx="1329043" cy="85961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48476" y="5510417"/>
            <a:ext cx="1329043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562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448" y="1156739"/>
            <a:ext cx="8077900" cy="5517358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6428" y="813676"/>
            <a:ext cx="2066159" cy="2066159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C239F48-B776-C943-AE82-E96BDCBD3692}"/>
              </a:ext>
            </a:extLst>
          </p:cNvPr>
          <p:cNvCxnSpPr>
            <a:cxnSpLocks/>
          </p:cNvCxnSpPr>
          <p:nvPr/>
        </p:nvCxnSpPr>
        <p:spPr>
          <a:xfrm flipV="1">
            <a:off x="8590019" y="1589649"/>
            <a:ext cx="117883" cy="25710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8309188-EB7E-DA44-8E6A-04868DEDD0BF}"/>
              </a:ext>
            </a:extLst>
          </p:cNvPr>
          <p:cNvCxnSpPr>
            <a:cxnSpLocks/>
          </p:cNvCxnSpPr>
          <p:nvPr/>
        </p:nvCxnSpPr>
        <p:spPr>
          <a:xfrm flipH="1">
            <a:off x="8128029" y="1846755"/>
            <a:ext cx="461990" cy="19306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9775" y="1159843"/>
            <a:ext cx="914479" cy="85961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4273" y="2630276"/>
            <a:ext cx="999831" cy="859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52462" y="4099939"/>
            <a:ext cx="853514" cy="859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79219" y="5031810"/>
            <a:ext cx="1048603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042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955" y="1178466"/>
            <a:ext cx="8077900" cy="5523455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9" y="831956"/>
            <a:ext cx="2066159" cy="2066159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C239F48-B776-C943-AE82-E96BDCBD3692}"/>
              </a:ext>
            </a:extLst>
          </p:cNvPr>
          <p:cNvCxnSpPr>
            <a:cxnSpLocks/>
          </p:cNvCxnSpPr>
          <p:nvPr/>
        </p:nvCxnSpPr>
        <p:spPr>
          <a:xfrm>
            <a:off x="8590019" y="1846757"/>
            <a:ext cx="117883" cy="333735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8309188-EB7E-DA44-8E6A-04868DEDD0BF}"/>
              </a:ext>
            </a:extLst>
          </p:cNvPr>
          <p:cNvCxnSpPr>
            <a:cxnSpLocks/>
          </p:cNvCxnSpPr>
          <p:nvPr/>
        </p:nvCxnSpPr>
        <p:spPr>
          <a:xfrm flipH="1" flipV="1">
            <a:off x="8004517" y="1688123"/>
            <a:ext cx="585502" cy="15863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4129" y="1178466"/>
            <a:ext cx="999831" cy="85961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60772" y="2374121"/>
            <a:ext cx="1164437" cy="859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78740" y="5135757"/>
            <a:ext cx="774259" cy="859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29418" y="4083788"/>
            <a:ext cx="256663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347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080" y="1132561"/>
            <a:ext cx="8077900" cy="675495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6257" y="847003"/>
            <a:ext cx="2066159" cy="2066159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C239F48-B776-C943-AE82-E96BDCBD3692}"/>
              </a:ext>
            </a:extLst>
          </p:cNvPr>
          <p:cNvCxnSpPr>
            <a:cxnSpLocks/>
          </p:cNvCxnSpPr>
          <p:nvPr/>
        </p:nvCxnSpPr>
        <p:spPr>
          <a:xfrm flipH="1">
            <a:off x="8200724" y="1880082"/>
            <a:ext cx="401407" cy="8796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8309188-EB7E-DA44-8E6A-04868DEDD0BF}"/>
              </a:ext>
            </a:extLst>
          </p:cNvPr>
          <p:cNvCxnSpPr>
            <a:cxnSpLocks/>
          </p:cNvCxnSpPr>
          <p:nvPr/>
        </p:nvCxnSpPr>
        <p:spPr>
          <a:xfrm flipH="1" flipV="1">
            <a:off x="8387730" y="1378634"/>
            <a:ext cx="202290" cy="53477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20657" y="1132561"/>
            <a:ext cx="1066892" cy="85961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57677" y="2139583"/>
            <a:ext cx="1054699" cy="85961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59818" y="4080231"/>
            <a:ext cx="737680" cy="85961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44194" y="5133406"/>
            <a:ext cx="3182388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325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454" y="1158134"/>
            <a:ext cx="8077900" cy="600508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6257" y="847003"/>
            <a:ext cx="2066159" cy="2066159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C239F48-B776-C943-AE82-E96BDCBD3692}"/>
              </a:ext>
            </a:extLst>
          </p:cNvPr>
          <p:cNvCxnSpPr>
            <a:cxnSpLocks/>
          </p:cNvCxnSpPr>
          <p:nvPr/>
        </p:nvCxnSpPr>
        <p:spPr>
          <a:xfrm>
            <a:off x="8579336" y="1880082"/>
            <a:ext cx="128566" cy="32620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8309188-EB7E-DA44-8E6A-04868DEDD0BF}"/>
              </a:ext>
            </a:extLst>
          </p:cNvPr>
          <p:cNvCxnSpPr>
            <a:cxnSpLocks/>
          </p:cNvCxnSpPr>
          <p:nvPr/>
        </p:nvCxnSpPr>
        <p:spPr>
          <a:xfrm flipV="1">
            <a:off x="8590020" y="1880082"/>
            <a:ext cx="582115" cy="3332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4312" y="1158134"/>
            <a:ext cx="1097375" cy="8596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46329" y="2971477"/>
            <a:ext cx="1597290" cy="8596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2924" y="3828359"/>
            <a:ext cx="1627773" cy="859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27459" y="5654056"/>
            <a:ext cx="1237595" cy="75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296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3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1</a:t>
            </a:r>
            <a:endParaRPr lang="en-GB" dirty="0">
              <a:latin typeface="+mn-lt"/>
            </a:endParaRP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6257" y="847003"/>
            <a:ext cx="2066159" cy="2066159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C239F48-B776-C943-AE82-E96BDCBD3692}"/>
              </a:ext>
            </a:extLst>
          </p:cNvPr>
          <p:cNvCxnSpPr>
            <a:cxnSpLocks/>
          </p:cNvCxnSpPr>
          <p:nvPr/>
        </p:nvCxnSpPr>
        <p:spPr>
          <a:xfrm flipH="1" flipV="1">
            <a:off x="8204200" y="1822450"/>
            <a:ext cx="385820" cy="5763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8309188-EB7E-DA44-8E6A-04868DEDD0BF}"/>
              </a:ext>
            </a:extLst>
          </p:cNvPr>
          <p:cNvCxnSpPr>
            <a:cxnSpLocks/>
          </p:cNvCxnSpPr>
          <p:nvPr/>
        </p:nvCxnSpPr>
        <p:spPr>
          <a:xfrm flipV="1">
            <a:off x="8590020" y="1581150"/>
            <a:ext cx="496830" cy="29893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347" y="1189134"/>
            <a:ext cx="9077731" cy="557832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3194" y="2153396"/>
            <a:ext cx="1518036" cy="85961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59133" y="3556344"/>
            <a:ext cx="5585969" cy="85961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2922" y="4159842"/>
            <a:ext cx="1511939" cy="85961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83068" y="1198010"/>
            <a:ext cx="1780186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694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3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6257" y="847003"/>
            <a:ext cx="2066159" cy="2066159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C239F48-B776-C943-AE82-E96BDCBD3692}"/>
              </a:ext>
            </a:extLst>
          </p:cNvPr>
          <p:cNvCxnSpPr>
            <a:cxnSpLocks/>
          </p:cNvCxnSpPr>
          <p:nvPr/>
        </p:nvCxnSpPr>
        <p:spPr>
          <a:xfrm flipH="1">
            <a:off x="8375650" y="1880082"/>
            <a:ext cx="203686" cy="43766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8309188-EB7E-DA44-8E6A-04868DEDD0BF}"/>
              </a:ext>
            </a:extLst>
          </p:cNvPr>
          <p:cNvCxnSpPr>
            <a:cxnSpLocks/>
          </p:cNvCxnSpPr>
          <p:nvPr/>
        </p:nvCxnSpPr>
        <p:spPr>
          <a:xfrm flipH="1" flipV="1">
            <a:off x="8439150" y="1212850"/>
            <a:ext cx="150870" cy="70056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347" y="1091557"/>
            <a:ext cx="9077731" cy="6572058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4973177" y="4465674"/>
            <a:ext cx="747138" cy="75491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2913" y="1563943"/>
            <a:ext cx="1536325" cy="859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13228" y="2569388"/>
            <a:ext cx="1518036" cy="85961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1544" y="5497039"/>
            <a:ext cx="1518036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284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923" y="1224953"/>
            <a:ext cx="9077731" cy="506011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3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3</a:t>
            </a:r>
            <a:endParaRPr lang="en-GB" dirty="0">
              <a:latin typeface="+mn-lt"/>
            </a:endParaRP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6257" y="847003"/>
            <a:ext cx="2066159" cy="2066159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C239F48-B776-C943-AE82-E96BDCBD3692}"/>
              </a:ext>
            </a:extLst>
          </p:cNvPr>
          <p:cNvCxnSpPr>
            <a:cxnSpLocks/>
          </p:cNvCxnSpPr>
          <p:nvPr/>
        </p:nvCxnSpPr>
        <p:spPr>
          <a:xfrm>
            <a:off x="8579336" y="1880082"/>
            <a:ext cx="128566" cy="32620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8309188-EB7E-DA44-8E6A-04868DEDD0BF}"/>
              </a:ext>
            </a:extLst>
          </p:cNvPr>
          <p:cNvCxnSpPr>
            <a:cxnSpLocks/>
          </p:cNvCxnSpPr>
          <p:nvPr/>
        </p:nvCxnSpPr>
        <p:spPr>
          <a:xfrm flipV="1">
            <a:off x="8590020" y="1200150"/>
            <a:ext cx="280930" cy="71326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9164" y="1225766"/>
            <a:ext cx="1518036" cy="8596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6760" y="2225851"/>
            <a:ext cx="1518036" cy="85961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11880" y="3647780"/>
            <a:ext cx="1518036" cy="8596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14577" y="4615343"/>
            <a:ext cx="1518036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582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980" y="1226994"/>
            <a:ext cx="9077731" cy="5084505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3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6257" y="847003"/>
            <a:ext cx="2066159" cy="2066159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C239F48-B776-C943-AE82-E96BDCBD3692}"/>
              </a:ext>
            </a:extLst>
          </p:cNvPr>
          <p:cNvCxnSpPr>
            <a:cxnSpLocks/>
          </p:cNvCxnSpPr>
          <p:nvPr/>
        </p:nvCxnSpPr>
        <p:spPr>
          <a:xfrm>
            <a:off x="8579336" y="1880082"/>
            <a:ext cx="63014" cy="401105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8309188-EB7E-DA44-8E6A-04868DEDD0BF}"/>
              </a:ext>
            </a:extLst>
          </p:cNvPr>
          <p:cNvCxnSpPr>
            <a:cxnSpLocks/>
          </p:cNvCxnSpPr>
          <p:nvPr/>
        </p:nvCxnSpPr>
        <p:spPr>
          <a:xfrm flipH="1" flipV="1">
            <a:off x="8104472" y="1568918"/>
            <a:ext cx="485548" cy="34449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6633" y="1238439"/>
            <a:ext cx="1518036" cy="85961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65651" y="3125750"/>
            <a:ext cx="1518036" cy="85961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17381" y="4139228"/>
            <a:ext cx="1518036" cy="85961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28221" y="5141354"/>
            <a:ext cx="1518036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340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3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5</a:t>
            </a:r>
            <a:endParaRPr lang="en-GB" dirty="0">
              <a:latin typeface="+mn-lt"/>
            </a:endParaRP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6257" y="847003"/>
            <a:ext cx="2066159" cy="2066159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C239F48-B776-C943-AE82-E96BDCBD3692}"/>
              </a:ext>
            </a:extLst>
          </p:cNvPr>
          <p:cNvCxnSpPr>
            <a:cxnSpLocks/>
          </p:cNvCxnSpPr>
          <p:nvPr/>
        </p:nvCxnSpPr>
        <p:spPr>
          <a:xfrm flipH="1">
            <a:off x="8152598" y="1880082"/>
            <a:ext cx="426738" cy="16047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8309188-EB7E-DA44-8E6A-04868DEDD0BF}"/>
              </a:ext>
            </a:extLst>
          </p:cNvPr>
          <p:cNvCxnSpPr>
            <a:cxnSpLocks/>
          </p:cNvCxnSpPr>
          <p:nvPr/>
        </p:nvCxnSpPr>
        <p:spPr>
          <a:xfrm>
            <a:off x="8590020" y="1913410"/>
            <a:ext cx="284473" cy="502531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319" y="1172984"/>
            <a:ext cx="7608467" cy="52491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2788" y="2161661"/>
            <a:ext cx="1511939" cy="8596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45643" y="3127444"/>
            <a:ext cx="1518036" cy="8596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30849" y="4116121"/>
            <a:ext cx="1511939" cy="85961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44764" y="5562484"/>
            <a:ext cx="1518036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79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66F375447427E4AAF40DCBFFD33C83C" ma:contentTypeVersion="7" ma:contentTypeDescription="Create a new document." ma:contentTypeScope="" ma:versionID="404e6f8ee1168af5875dc829dbbbeed9">
  <xsd:schema xmlns:xsd="http://www.w3.org/2001/XMLSchema" xmlns:xs="http://www.w3.org/2001/XMLSchema" xmlns:p="http://schemas.microsoft.com/office/2006/metadata/properties" xmlns:ns3="8a976eb8-4b51-4b18-b53b-5bdc0c439d24" xmlns:ns4="ce15fc5d-7a95-4053-9b7d-2b0616581155" targetNamespace="http://schemas.microsoft.com/office/2006/metadata/properties" ma:root="true" ma:fieldsID="2841d6cc953c58d8944d79431de26a55" ns3:_="" ns4:_="">
    <xsd:import namespace="8a976eb8-4b51-4b18-b53b-5bdc0c439d24"/>
    <xsd:import namespace="ce15fc5d-7a95-4053-9b7d-2b061658115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976eb8-4b51-4b18-b53b-5bdc0c439d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15fc5d-7a95-4053-9b7d-2b0616581155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7EEF352-246E-446B-8FA8-7A4EBA03CD9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5928592-F6CE-481F-9E75-70AE21A9BC6E}">
  <ds:schemaRefs>
    <ds:schemaRef ds:uri="http://schemas.openxmlformats.org/package/2006/metadata/core-properties"/>
    <ds:schemaRef ds:uri="8a976eb8-4b51-4b18-b53b-5bdc0c439d24"/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purl.org/dc/dcmitype/"/>
    <ds:schemaRef ds:uri="ce15fc5d-7a95-4053-9b7d-2b0616581155"/>
    <ds:schemaRef ds:uri="http://purl.org/dc/terms/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80FDCF2-59D9-4054-B731-3009B679748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a976eb8-4b51-4b18-b53b-5bdc0c439d24"/>
    <ds:schemaRef ds:uri="ce15fc5d-7a95-4053-9b7d-2b061658115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291</TotalTime>
  <Words>120</Words>
  <Application>Microsoft Office PowerPoint</Application>
  <PresentationFormat>A4 Paper (210x297 mm)</PresentationFormat>
  <Paragraphs>15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Bariol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Miss K Riseley</cp:lastModifiedBy>
  <cp:revision>39</cp:revision>
  <dcterms:created xsi:type="dcterms:W3CDTF">2019-10-15T10:24:11Z</dcterms:created>
  <dcterms:modified xsi:type="dcterms:W3CDTF">2021-01-04T19:17:22Z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0x010100E66F375447427E4AAF40DCBFFD33C83C</vt:lpwstr>
  </property>
</Properties>
</file>