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76" r:id="rId2"/>
    <p:sldId id="264" r:id="rId3"/>
    <p:sldId id="277" r:id="rId4"/>
    <p:sldId id="278" r:id="rId5"/>
    <p:sldId id="279" r:id="rId6"/>
    <p:sldId id="280" r:id="rId7"/>
    <p:sldId id="281" r:id="rId8"/>
    <p:sldId id="275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Sassoon Infant Rg" panose="02000503030000020003" charset="0"/>
      <p:regular r:id="rId16"/>
      <p:bold r:id="rId17"/>
    </p:embeddedFont>
    <p:embeddedFont>
      <p:font typeface="Sassoon Infant Md" panose="02000603050000020003" charset="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8500"/>
    <a:srgbClr val="F53333"/>
    <a:srgbClr val="4EBA19"/>
    <a:srgbClr val="5D9532"/>
    <a:srgbClr val="92CE32"/>
    <a:srgbClr val="2898A8"/>
    <a:srgbClr val="80C1EB"/>
    <a:srgbClr val="ACDDFC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861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12" y="4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 smtClean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Success Criteria</a:t>
            </a:r>
            <a:endParaRPr lang="en-US" sz="3600" dirty="0"/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8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9871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503238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145 ÷ 5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5s are there in 45?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7154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92588" y="917970"/>
            <a:ext cx="77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29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5’s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14?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5s are there in 1?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0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049782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5</a:t>
            </a:r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5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9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670 ÷ 5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7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44375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5s are there in 20?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134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73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5’s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17?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5s are there in 6?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044587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6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5</a:t>
            </a:r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0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7022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3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362 ÷ 2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6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44375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2s are there in 2?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181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2328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2’s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16?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2s are there in 3?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8</a:t>
            </a:r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044587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139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2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608 ÷ 2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0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422880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2s are there in 8?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304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07988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2’s </a:t>
            </a:r>
            <a:r>
              <a:rPr lang="en-GB" sz="2000" dirty="0">
                <a:latin typeface="+mj-lt"/>
              </a:rPr>
              <a:t>are there in 0</a:t>
            </a:r>
            <a:r>
              <a:rPr lang="en-GB" sz="2000" dirty="0" smtClean="0">
                <a:latin typeface="+mj-lt"/>
              </a:rPr>
              <a:t>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00542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2s are there in 6?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0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6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8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27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5" grpId="1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23" grpId="0" animBg="1"/>
      <p:bldP spid="24" grpId="0"/>
      <p:bldP spid="27" grpId="0" animBg="1"/>
      <p:bldP spid="2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642 ÷ 3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38865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3s are there in 12?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214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39719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3’s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4?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20806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3s are there in 6?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6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1514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5" grpId="1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23" grpId="0" animBg="1"/>
      <p:bldP spid="24" grpId="0"/>
      <p:bldP spid="27" grpId="0" animBg="1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512 ÷ 4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428157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4s are there in 32?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128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0747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4’s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11?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37406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4s are there in 5?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044587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5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8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7478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8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3242468"/>
            <a:ext cx="5889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940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1332</TotalTime>
  <Words>308</Words>
  <Application>Microsoft Office PowerPoint</Application>
  <PresentationFormat>On-screen Show (4:3)</PresentationFormat>
  <Paragraphs>98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Sassoon Infant Rg</vt:lpstr>
      <vt:lpstr>Sassoon Infant Md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Miss K Riseley</cp:lastModifiedBy>
  <cp:revision>124</cp:revision>
  <dcterms:created xsi:type="dcterms:W3CDTF">2014-10-01T16:09:27Z</dcterms:created>
  <dcterms:modified xsi:type="dcterms:W3CDTF">2021-02-16T14:45:20Z</dcterms:modified>
</cp:coreProperties>
</file>