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5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92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3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10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52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01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9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8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212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888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723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A4CBC-3C5D-46F7-9E79-8771B096133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D1032-DDF7-40AF-B4A6-15599FB7A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07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aster Custo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092" y="293073"/>
            <a:ext cx="3510223" cy="250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0707" y="122790"/>
            <a:ext cx="76109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Ashford Town Parish, Good Friday Family Service, 2</a:t>
            </a:r>
            <a:r>
              <a:rPr lang="en-US" sz="3600" baseline="30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nd</a:t>
            </a:r>
            <a:r>
              <a:rPr lang="en-US" sz="36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April, 9.50 for 10am on Zoom </a:t>
            </a:r>
            <a:endParaRPr lang="en-GB" sz="36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30" name="Picture 6" descr="No photo description availa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35" y="1877116"/>
            <a:ext cx="3620655" cy="483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21153672">
            <a:off x="4049936" y="3057224"/>
            <a:ext cx="6207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5"/>
                </a:solidFill>
              </a:rPr>
              <a:t>Scavenger Hunt, make an Easter Garden, hear the Easter story, song, bring a snack! Contact Bruce or your local area for the zoom log in: bruce.watson@ashfordchurches.co.uk</a:t>
            </a:r>
            <a:endParaRPr lang="en-GB" sz="2800" dirty="0">
              <a:solidFill>
                <a:schemeClr val="accent5"/>
              </a:solidFill>
            </a:endParaRPr>
          </a:p>
        </p:txBody>
      </p:sp>
      <p:pic>
        <p:nvPicPr>
          <p:cNvPr id="1032" name="Picture 8" descr="Hot Cross Buns Recipe &amp; Video - Joyofbaking.com *Video Recipe*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784" y="4905578"/>
            <a:ext cx="2725599" cy="180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ight Arrow 13"/>
          <p:cNvSpPr/>
          <p:nvPr/>
        </p:nvSpPr>
        <p:spPr>
          <a:xfrm rot="18322313">
            <a:off x="7541499" y="2431531"/>
            <a:ext cx="954619" cy="32952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Down Arrow 14"/>
          <p:cNvSpPr/>
          <p:nvPr/>
        </p:nvSpPr>
        <p:spPr>
          <a:xfrm rot="20234679">
            <a:off x="9931552" y="3557561"/>
            <a:ext cx="407975" cy="1032751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930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49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bruised@btinternet.com</dc:creator>
  <cp:lastModifiedBy>Mrs K McNeil</cp:lastModifiedBy>
  <cp:revision>6</cp:revision>
  <dcterms:created xsi:type="dcterms:W3CDTF">2021-03-24T09:22:29Z</dcterms:created>
  <dcterms:modified xsi:type="dcterms:W3CDTF">2021-03-26T08:39:38Z</dcterms:modified>
</cp:coreProperties>
</file>