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6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0102-1D5F-4611-B621-EE944B38C47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8107-2E19-4162-B8B4-67B0A54671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332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0102-1D5F-4611-B621-EE944B38C47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8107-2E19-4162-B8B4-67B0A54671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732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0102-1D5F-4611-B621-EE944B38C47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8107-2E19-4162-B8B4-67B0A54671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125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0102-1D5F-4611-B621-EE944B38C47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8107-2E19-4162-B8B4-67B0A54671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028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0102-1D5F-4611-B621-EE944B38C47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8107-2E19-4162-B8B4-67B0A54671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715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0102-1D5F-4611-B621-EE944B38C47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8107-2E19-4162-B8B4-67B0A54671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357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0102-1D5F-4611-B621-EE944B38C47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8107-2E19-4162-B8B4-67B0A54671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87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0102-1D5F-4611-B621-EE944B38C47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8107-2E19-4162-B8B4-67B0A54671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117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0102-1D5F-4611-B621-EE944B38C47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8107-2E19-4162-B8B4-67B0A54671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84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0102-1D5F-4611-B621-EE944B38C47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8107-2E19-4162-B8B4-67B0A54671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290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0102-1D5F-4611-B621-EE944B38C47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D8107-2E19-4162-B8B4-67B0A54671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386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B0102-1D5F-4611-B621-EE944B38C47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D8107-2E19-4162-B8B4-67B0A54671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84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00" y="115455"/>
            <a:ext cx="11932146" cy="6590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766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72" y="144152"/>
            <a:ext cx="11932146" cy="650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774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00" y="80085"/>
            <a:ext cx="11959855" cy="6630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299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36" y="89322"/>
            <a:ext cx="11978328" cy="6662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528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55" y="89322"/>
            <a:ext cx="11979563" cy="6643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900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309" y="70849"/>
            <a:ext cx="11922909" cy="6653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751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54" y="143053"/>
            <a:ext cx="11864621" cy="6377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82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17" y="117609"/>
            <a:ext cx="11941092" cy="6615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0568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46" y="68252"/>
            <a:ext cx="11928971" cy="6694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3648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Kingsnorth CEP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 L Howard</dc:creator>
  <cp:lastModifiedBy>Mrs K McNeil</cp:lastModifiedBy>
  <cp:revision>4</cp:revision>
  <dcterms:created xsi:type="dcterms:W3CDTF">2021-01-12T14:28:55Z</dcterms:created>
  <dcterms:modified xsi:type="dcterms:W3CDTF">2021-01-13T14:34:37Z</dcterms:modified>
</cp:coreProperties>
</file>