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355413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Confident Parent, Confident Child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F2141A8-E8DA-4E91-83F9-3A51C4611F96}"/>
              </a:ext>
            </a:extLst>
          </p:cNvPr>
          <p:cNvSpPr/>
          <p:nvPr/>
        </p:nvSpPr>
        <p:spPr>
          <a:xfrm>
            <a:off x="113132" y="2496096"/>
            <a:ext cx="7193510" cy="864096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6216680"/>
            <a:ext cx="6202318" cy="2425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Venue:</a:t>
            </a:r>
            <a:r>
              <a:rPr lang="en-GB" dirty="0"/>
              <a:t> Virtual Course through Zoom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9</a:t>
            </a:r>
            <a:r>
              <a:rPr lang="en-GB" baseline="30000" dirty="0"/>
              <a:t>th</a:t>
            </a:r>
            <a:r>
              <a:rPr lang="en-GB" dirty="0"/>
              <a:t> June – 30</a:t>
            </a:r>
            <a:r>
              <a:rPr lang="en-GB" baseline="30000" dirty="0"/>
              <a:t>th</a:t>
            </a:r>
            <a:r>
              <a:rPr lang="en-GB" dirty="0"/>
              <a:t> June  (Tuesday 1-3pm) or 11</a:t>
            </a:r>
            <a:r>
              <a:rPr lang="en-GB" baseline="30000" dirty="0"/>
              <a:t>th</a:t>
            </a:r>
            <a:r>
              <a:rPr lang="en-GB" dirty="0"/>
              <a:t> June -2</a:t>
            </a:r>
            <a:r>
              <a:rPr lang="en-GB" baseline="30000" dirty="0"/>
              <a:t>nd</a:t>
            </a:r>
            <a:r>
              <a:rPr lang="en-GB" dirty="0"/>
              <a:t> July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(Thursday 10-12)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call </a:t>
            </a:r>
            <a:r>
              <a:rPr lang="en-GB" sz="1800" dirty="0">
                <a:sym typeface="Helvetica Neue LT Std 55 Roman"/>
              </a:rPr>
              <a:t>03000 415888 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endParaRPr sz="1800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2" y="257253"/>
            <a:ext cx="4275743" cy="20948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B4FFBB-BCFF-40C0-A5E2-B19EF364E594}"/>
              </a:ext>
            </a:extLst>
          </p:cNvPr>
          <p:cNvSpPr/>
          <p:nvPr/>
        </p:nvSpPr>
        <p:spPr>
          <a:xfrm>
            <a:off x="89327" y="2680768"/>
            <a:ext cx="7776864" cy="494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Confident Parent, Confident Child (virtual course)</a:t>
            </a:r>
            <a:endParaRPr lang="en-GB" sz="2400" dirty="0">
              <a:solidFill>
                <a:schemeClr val="bg1"/>
              </a:solidFill>
              <a:latin typeface="Helvetica Neue LT Std 55 Roman"/>
            </a:endParaRP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48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5</cp:revision>
  <dcterms:modified xsi:type="dcterms:W3CDTF">2020-06-03T09:13:24Z</dcterms:modified>
</cp:coreProperties>
</file>