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09" r:id="rId13"/>
    <p:sldId id="320" r:id="rId14"/>
    <p:sldId id="299" r:id="rId15"/>
    <p:sldId id="312" r:id="rId16"/>
    <p:sldId id="301" r:id="rId17"/>
    <p:sldId id="304" r:id="rId18"/>
    <p:sldId id="313" r:id="rId19"/>
    <p:sldId id="314" r:id="rId20"/>
    <p:sldId id="316" r:id="rId21"/>
    <p:sldId id="318" r:id="rId22"/>
    <p:sldId id="317" r:id="rId23"/>
    <p:sldId id="319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344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E0434D7-D265-4468-8CF7-C573F5372E04}"/>
    <pc:docChg chg="custSel modSld">
      <pc:chgData name="James Clegg" userId="c6df1435-7a36-4b38-be4d-16e68e91152f" providerId="ADAL" clId="{EE0434D7-D265-4468-8CF7-C573F5372E04}" dt="2020-11-03T16:03:44.297" v="12"/>
      <pc:docMkLst>
        <pc:docMk/>
      </pc:docMkLst>
      <pc:sldChg chg="modTransition">
        <pc:chgData name="James Clegg" userId="c6df1435-7a36-4b38-be4d-16e68e91152f" providerId="ADAL" clId="{EE0434D7-D265-4468-8CF7-C573F5372E04}" dt="2020-11-03T16:03:44.297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EE0434D7-D265-4468-8CF7-C573F5372E04}" dt="2020-11-03T16:03:44.297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EE0434D7-D265-4468-8CF7-C573F5372E04}" dt="2020-11-03T16:03:44.297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3782242679" sldId="301"/>
        </pc:sldMkLst>
        <pc:picChg chg="del">
          <ac:chgData name="James Clegg" userId="c6df1435-7a36-4b38-be4d-16e68e91152f" providerId="ADAL" clId="{EE0434D7-D265-4468-8CF7-C573F5372E04}" dt="2020-11-03T16:03:13.381" v="3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3195527484" sldId="304"/>
        </pc:sldMkLst>
        <pc:picChg chg="del">
          <ac:chgData name="James Clegg" userId="c6df1435-7a36-4b38-be4d-16e68e91152f" providerId="ADAL" clId="{EE0434D7-D265-4468-8CF7-C573F5372E04}" dt="2020-11-03T16:03:16.288" v="4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3911374497" sldId="308"/>
        </pc:sldMkLst>
        <pc:picChg chg="del">
          <ac:chgData name="James Clegg" userId="c6df1435-7a36-4b38-be4d-16e68e91152f" providerId="ADAL" clId="{EE0434D7-D265-4468-8CF7-C573F5372E04}" dt="2020-11-03T16:03:36.689" v="11" actId="478"/>
          <ac:picMkLst>
            <pc:docMk/>
            <pc:sldMk cId="3911374497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2091575028" sldId="309"/>
        </pc:sldMkLst>
        <pc:picChg chg="del">
          <ac:chgData name="James Clegg" userId="c6df1435-7a36-4b38-be4d-16e68e91152f" providerId="ADAL" clId="{EE0434D7-D265-4468-8CF7-C573F5372E04}" dt="2020-11-03T16:03:04.285" v="0" actId="478"/>
          <ac:picMkLst>
            <pc:docMk/>
            <pc:sldMk cId="2091575028" sldId="309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2404519866" sldId="312"/>
        </pc:sldMkLst>
        <pc:picChg chg="del">
          <ac:chgData name="James Clegg" userId="c6df1435-7a36-4b38-be4d-16e68e91152f" providerId="ADAL" clId="{EE0434D7-D265-4468-8CF7-C573F5372E04}" dt="2020-11-03T16:03:10.350" v="2" actId="478"/>
          <ac:picMkLst>
            <pc:docMk/>
            <pc:sldMk cId="2404519866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2882594876" sldId="313"/>
        </pc:sldMkLst>
        <pc:picChg chg="del">
          <ac:chgData name="James Clegg" userId="c6df1435-7a36-4b38-be4d-16e68e91152f" providerId="ADAL" clId="{EE0434D7-D265-4468-8CF7-C573F5372E04}" dt="2020-11-03T16:03:19.231" v="5" actId="478"/>
          <ac:picMkLst>
            <pc:docMk/>
            <pc:sldMk cId="2882594876" sldId="313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2515355767" sldId="314"/>
        </pc:sldMkLst>
        <pc:picChg chg="del">
          <ac:chgData name="James Clegg" userId="c6df1435-7a36-4b38-be4d-16e68e91152f" providerId="ADAL" clId="{EE0434D7-D265-4468-8CF7-C573F5372E04}" dt="2020-11-03T16:03:21.372" v="6" actId="478"/>
          <ac:picMkLst>
            <pc:docMk/>
            <pc:sldMk cId="2515355767" sldId="314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4243001804" sldId="316"/>
        </pc:sldMkLst>
        <pc:picChg chg="del">
          <ac:chgData name="James Clegg" userId="c6df1435-7a36-4b38-be4d-16e68e91152f" providerId="ADAL" clId="{EE0434D7-D265-4468-8CF7-C573F5372E04}" dt="2020-11-03T16:03:24.494" v="7" actId="478"/>
          <ac:picMkLst>
            <pc:docMk/>
            <pc:sldMk cId="4243001804" sldId="31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391811844" sldId="317"/>
        </pc:sldMkLst>
        <pc:picChg chg="del">
          <ac:chgData name="James Clegg" userId="c6df1435-7a36-4b38-be4d-16e68e91152f" providerId="ADAL" clId="{EE0434D7-D265-4468-8CF7-C573F5372E04}" dt="2020-11-03T16:03:30.940" v="9" actId="478"/>
          <ac:picMkLst>
            <pc:docMk/>
            <pc:sldMk cId="391811844" sldId="31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4116344344" sldId="318"/>
        </pc:sldMkLst>
        <pc:picChg chg="del">
          <ac:chgData name="James Clegg" userId="c6df1435-7a36-4b38-be4d-16e68e91152f" providerId="ADAL" clId="{EE0434D7-D265-4468-8CF7-C573F5372E04}" dt="2020-11-03T16:03:27.715" v="8" actId="478"/>
          <ac:picMkLst>
            <pc:docMk/>
            <pc:sldMk cId="4116344344" sldId="31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1373359628" sldId="319"/>
        </pc:sldMkLst>
        <pc:picChg chg="del">
          <ac:chgData name="James Clegg" userId="c6df1435-7a36-4b38-be4d-16e68e91152f" providerId="ADAL" clId="{EE0434D7-D265-4468-8CF7-C573F5372E04}" dt="2020-11-03T16:03:33.708" v="10" actId="478"/>
          <ac:picMkLst>
            <pc:docMk/>
            <pc:sldMk cId="1373359628" sldId="319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E0434D7-D265-4468-8CF7-C573F5372E04}" dt="2020-11-03T16:03:44.297" v="12"/>
        <pc:sldMkLst>
          <pc:docMk/>
          <pc:sldMk cId="1280487083" sldId="320"/>
        </pc:sldMkLst>
        <pc:picChg chg="del">
          <ac:chgData name="James Clegg" userId="c6df1435-7a36-4b38-be4d-16e68e91152f" providerId="ADAL" clId="{EE0434D7-D265-4468-8CF7-C573F5372E04}" dt="2020-11-03T16:03:07.390" v="1" actId="478"/>
          <ac:picMkLst>
            <pc:docMk/>
            <pc:sldMk cId="1280487083" sldId="320"/>
            <ac:picMk id="11" creationId="{00000000-0000-0000-0000-000000000000}"/>
          </ac:picMkLst>
        </pc:picChg>
      </pc:sldChg>
    </pc:docChg>
  </pc:docChgLst>
  <pc:docChgLst>
    <pc:chgData name="James Clegg" userId="c6df1435-7a36-4b38-be4d-16e68e91152f" providerId="ADAL" clId="{A3B657D5-16DD-409F-9D94-45269C2498F3}"/>
    <pc:docChg chg="modSld">
      <pc:chgData name="James Clegg" userId="c6df1435-7a36-4b38-be4d-16e68e91152f" providerId="ADAL" clId="{A3B657D5-16DD-409F-9D94-45269C2498F3}" dt="2020-11-03T15:45:14.529" v="14" actId="1038"/>
      <pc:docMkLst>
        <pc:docMk/>
      </pc:docMkLst>
      <pc:sldChg chg="modSp">
        <pc:chgData name="James Clegg" userId="c6df1435-7a36-4b38-be4d-16e68e91152f" providerId="ADAL" clId="{A3B657D5-16DD-409F-9D94-45269C2498F3}" dt="2020-11-03T15:45:07.547" v="0" actId="20577"/>
        <pc:sldMkLst>
          <pc:docMk/>
          <pc:sldMk cId="2091575028" sldId="309"/>
        </pc:sldMkLst>
        <pc:spChg chg="mod">
          <ac:chgData name="James Clegg" userId="c6df1435-7a36-4b38-be4d-16e68e91152f" providerId="ADAL" clId="{A3B657D5-16DD-409F-9D94-45269C2498F3}" dt="2020-11-03T15:45:07.547" v="0" actId="20577"/>
          <ac:spMkLst>
            <pc:docMk/>
            <pc:sldMk cId="2091575028" sldId="309"/>
            <ac:spMk id="2" creationId="{00000000-0000-0000-0000-000000000000}"/>
          </ac:spMkLst>
        </pc:spChg>
      </pc:sldChg>
      <pc:sldChg chg="modSp">
        <pc:chgData name="James Clegg" userId="c6df1435-7a36-4b38-be4d-16e68e91152f" providerId="ADAL" clId="{A3B657D5-16DD-409F-9D94-45269C2498F3}" dt="2020-11-03T15:45:14.529" v="14" actId="1038"/>
        <pc:sldMkLst>
          <pc:docMk/>
          <pc:sldMk cId="1280487083" sldId="320"/>
        </pc:sldMkLst>
        <pc:spChg chg="mod">
          <ac:chgData name="James Clegg" userId="c6df1435-7a36-4b38-be4d-16e68e91152f" providerId="ADAL" clId="{A3B657D5-16DD-409F-9D94-45269C2498F3}" dt="2020-11-03T15:45:14.529" v="14" actId="1038"/>
          <ac:spMkLst>
            <pc:docMk/>
            <pc:sldMk cId="1280487083" sldId="320"/>
            <ac:spMk id="10" creationId="{00000000-0000-0000-0000-000000000000}"/>
          </ac:spMkLst>
        </pc:spChg>
        <pc:spChg chg="mod">
          <ac:chgData name="James Clegg" userId="c6df1435-7a36-4b38-be4d-16e68e91152f" providerId="ADAL" clId="{A3B657D5-16DD-409F-9D94-45269C2498F3}" dt="2020-11-03T15:45:10.152" v="1" actId="20577"/>
          <ac:spMkLst>
            <pc:docMk/>
            <pc:sldMk cId="1280487083" sldId="320"/>
            <ac:spMk id="12" creationId="{FB1B9C80-E0A1-4029-80EA-27011A93DB7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8.emf"/><Relationship Id="rId5" Type="http://schemas.openxmlformats.org/officeDocument/2006/relationships/image" Target="../media/image1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511188"/>
            <a:ext cx="5950424" cy="1787857"/>
          </a:xfrm>
        </p:spPr>
        <p:txBody>
          <a:bodyPr/>
          <a:lstStyle/>
          <a:p>
            <a:r>
              <a:rPr lang="en-GB" dirty="0"/>
              <a:t>DIVIDE BY 10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9032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	1 hundred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____  tens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1 hundred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____  ones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£1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p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£1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p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903202"/>
              </a:xfrm>
              <a:prstGeom prst="rect">
                <a:avLst/>
              </a:prstGeom>
              <a:blipFill>
                <a:blip r:embed="rId4"/>
                <a:stretch>
                  <a:fillRect l="-1626" t="-1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1575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B1B9C80-E0A1-4029-80EA-27011A93DB7B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9032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	1 hundred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____  tens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1 hundred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____  ones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£1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p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£1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p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b="0" i="0" smtClean="0"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i="0">
                            <a:cs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of 40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B1B9C80-E0A1-4029-80EA-27011A93DB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903202"/>
              </a:xfrm>
              <a:prstGeom prst="rect">
                <a:avLst/>
              </a:prstGeom>
              <a:blipFill>
                <a:blip r:embed="rId5"/>
                <a:stretch>
                  <a:fillRect l="-1626" t="-1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3839596" y="323052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45811" y="758380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79898" y="1621623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42636" y="2025031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56666" y="3046027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41548" y="4136140"/>
            <a:ext cx="983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0487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947651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/>
          <p:cNvSpPr/>
          <p:nvPr/>
        </p:nvSpPr>
        <p:spPr>
          <a:xfrm>
            <a:off x="1359850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/>
          <p:cNvSpPr/>
          <p:nvPr/>
        </p:nvSpPr>
        <p:spPr>
          <a:xfrm>
            <a:off x="1772049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/>
          <p:cNvSpPr/>
          <p:nvPr/>
        </p:nvSpPr>
        <p:spPr>
          <a:xfrm>
            <a:off x="2184248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/>
          <p:cNvSpPr/>
          <p:nvPr/>
        </p:nvSpPr>
        <p:spPr>
          <a:xfrm>
            <a:off x="2596447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/>
          <p:cNvSpPr/>
          <p:nvPr/>
        </p:nvSpPr>
        <p:spPr>
          <a:xfrm>
            <a:off x="3008646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/>
          <p:cNvSpPr/>
          <p:nvPr/>
        </p:nvSpPr>
        <p:spPr>
          <a:xfrm>
            <a:off x="3420845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3833044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4245243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/>
          <p:cNvSpPr/>
          <p:nvPr/>
        </p:nvSpPr>
        <p:spPr>
          <a:xfrm>
            <a:off x="4657442" y="6096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947651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1359850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/>
          <p:cNvSpPr/>
          <p:nvPr/>
        </p:nvSpPr>
        <p:spPr>
          <a:xfrm>
            <a:off x="1772049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/>
          <p:cNvSpPr/>
          <p:nvPr/>
        </p:nvSpPr>
        <p:spPr>
          <a:xfrm>
            <a:off x="2184248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/>
          <p:cNvSpPr/>
          <p:nvPr/>
        </p:nvSpPr>
        <p:spPr>
          <a:xfrm>
            <a:off x="2596447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/>
          <p:cNvSpPr/>
          <p:nvPr/>
        </p:nvSpPr>
        <p:spPr>
          <a:xfrm>
            <a:off x="3008646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/>
          <p:cNvSpPr/>
          <p:nvPr/>
        </p:nvSpPr>
        <p:spPr>
          <a:xfrm>
            <a:off x="3420845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/>
          <p:cNvSpPr/>
          <p:nvPr/>
        </p:nvSpPr>
        <p:spPr>
          <a:xfrm>
            <a:off x="3833044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/>
          <p:cNvSpPr/>
          <p:nvPr/>
        </p:nvSpPr>
        <p:spPr>
          <a:xfrm>
            <a:off x="4245243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/>
          <p:cNvSpPr/>
          <p:nvPr/>
        </p:nvSpPr>
        <p:spPr>
          <a:xfrm>
            <a:off x="4657442" y="10501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/>
          <p:cNvSpPr/>
          <p:nvPr/>
        </p:nvSpPr>
        <p:spPr>
          <a:xfrm>
            <a:off x="947651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/>
          <p:cNvSpPr/>
          <p:nvPr/>
        </p:nvSpPr>
        <p:spPr>
          <a:xfrm>
            <a:off x="1359850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/>
          <p:cNvSpPr/>
          <p:nvPr/>
        </p:nvSpPr>
        <p:spPr>
          <a:xfrm>
            <a:off x="1772049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/>
          <p:cNvSpPr/>
          <p:nvPr/>
        </p:nvSpPr>
        <p:spPr>
          <a:xfrm>
            <a:off x="2184248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/>
          <p:cNvSpPr/>
          <p:nvPr/>
        </p:nvSpPr>
        <p:spPr>
          <a:xfrm>
            <a:off x="2596447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/>
          <p:cNvSpPr/>
          <p:nvPr/>
        </p:nvSpPr>
        <p:spPr>
          <a:xfrm>
            <a:off x="3008646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/>
          <p:cNvSpPr/>
          <p:nvPr/>
        </p:nvSpPr>
        <p:spPr>
          <a:xfrm>
            <a:off x="3420845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Oval 142"/>
          <p:cNvSpPr/>
          <p:nvPr/>
        </p:nvSpPr>
        <p:spPr>
          <a:xfrm>
            <a:off x="3833044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Oval 143"/>
          <p:cNvSpPr/>
          <p:nvPr/>
        </p:nvSpPr>
        <p:spPr>
          <a:xfrm>
            <a:off x="4245243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/>
          <p:cNvSpPr/>
          <p:nvPr/>
        </p:nvSpPr>
        <p:spPr>
          <a:xfrm>
            <a:off x="4657442" y="14907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/>
          <p:cNvSpPr/>
          <p:nvPr/>
        </p:nvSpPr>
        <p:spPr>
          <a:xfrm>
            <a:off x="947651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/>
          <p:cNvSpPr/>
          <p:nvPr/>
        </p:nvSpPr>
        <p:spPr>
          <a:xfrm>
            <a:off x="1359850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/>
          <p:cNvSpPr/>
          <p:nvPr/>
        </p:nvSpPr>
        <p:spPr>
          <a:xfrm>
            <a:off x="1772049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/>
          <p:cNvSpPr/>
          <p:nvPr/>
        </p:nvSpPr>
        <p:spPr>
          <a:xfrm>
            <a:off x="2184248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/>
          <p:cNvSpPr/>
          <p:nvPr/>
        </p:nvSpPr>
        <p:spPr>
          <a:xfrm>
            <a:off x="2596447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/>
          <p:cNvSpPr/>
          <p:nvPr/>
        </p:nvSpPr>
        <p:spPr>
          <a:xfrm>
            <a:off x="3008646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/>
          <p:cNvSpPr/>
          <p:nvPr/>
        </p:nvSpPr>
        <p:spPr>
          <a:xfrm>
            <a:off x="3420845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/>
          <p:cNvSpPr/>
          <p:nvPr/>
        </p:nvSpPr>
        <p:spPr>
          <a:xfrm>
            <a:off x="3833044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/>
          <p:cNvSpPr/>
          <p:nvPr/>
        </p:nvSpPr>
        <p:spPr>
          <a:xfrm>
            <a:off x="4245243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/>
          <p:cNvSpPr/>
          <p:nvPr/>
        </p:nvSpPr>
        <p:spPr>
          <a:xfrm>
            <a:off x="4657442" y="19313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/>
          <p:cNvSpPr/>
          <p:nvPr/>
        </p:nvSpPr>
        <p:spPr>
          <a:xfrm>
            <a:off x="947651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/>
          <p:cNvSpPr/>
          <p:nvPr/>
        </p:nvSpPr>
        <p:spPr>
          <a:xfrm>
            <a:off x="1359850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/>
          <p:cNvSpPr/>
          <p:nvPr/>
        </p:nvSpPr>
        <p:spPr>
          <a:xfrm>
            <a:off x="1772049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Oval 158"/>
          <p:cNvSpPr/>
          <p:nvPr/>
        </p:nvSpPr>
        <p:spPr>
          <a:xfrm>
            <a:off x="2184248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/>
          <p:cNvSpPr/>
          <p:nvPr/>
        </p:nvSpPr>
        <p:spPr>
          <a:xfrm>
            <a:off x="2596447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/>
          <p:cNvSpPr/>
          <p:nvPr/>
        </p:nvSpPr>
        <p:spPr>
          <a:xfrm>
            <a:off x="3008646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/>
          <p:cNvSpPr/>
          <p:nvPr/>
        </p:nvSpPr>
        <p:spPr>
          <a:xfrm>
            <a:off x="3420845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/>
          <p:cNvSpPr/>
          <p:nvPr/>
        </p:nvSpPr>
        <p:spPr>
          <a:xfrm>
            <a:off x="3833044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/>
          <p:cNvSpPr/>
          <p:nvPr/>
        </p:nvSpPr>
        <p:spPr>
          <a:xfrm>
            <a:off x="4245243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/>
          <p:cNvSpPr/>
          <p:nvPr/>
        </p:nvSpPr>
        <p:spPr>
          <a:xfrm>
            <a:off x="4657442" y="23719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/>
          <p:cNvSpPr/>
          <p:nvPr/>
        </p:nvSpPr>
        <p:spPr>
          <a:xfrm>
            <a:off x="947651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/>
          <p:cNvSpPr/>
          <p:nvPr/>
        </p:nvSpPr>
        <p:spPr>
          <a:xfrm>
            <a:off x="1359850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/>
          <p:cNvSpPr/>
          <p:nvPr/>
        </p:nvSpPr>
        <p:spPr>
          <a:xfrm>
            <a:off x="1772049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/>
          <p:cNvSpPr/>
          <p:nvPr/>
        </p:nvSpPr>
        <p:spPr>
          <a:xfrm>
            <a:off x="2184248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/>
          <p:cNvSpPr/>
          <p:nvPr/>
        </p:nvSpPr>
        <p:spPr>
          <a:xfrm>
            <a:off x="2596447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/>
          <p:cNvSpPr/>
          <p:nvPr/>
        </p:nvSpPr>
        <p:spPr>
          <a:xfrm>
            <a:off x="3008646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/>
          <p:cNvSpPr/>
          <p:nvPr/>
        </p:nvSpPr>
        <p:spPr>
          <a:xfrm>
            <a:off x="3420845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/>
          <p:cNvSpPr/>
          <p:nvPr/>
        </p:nvSpPr>
        <p:spPr>
          <a:xfrm>
            <a:off x="3833044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/>
          <p:cNvSpPr/>
          <p:nvPr/>
        </p:nvSpPr>
        <p:spPr>
          <a:xfrm>
            <a:off x="4245243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/>
          <p:cNvSpPr/>
          <p:nvPr/>
        </p:nvSpPr>
        <p:spPr>
          <a:xfrm>
            <a:off x="4657442" y="28124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/>
          <p:cNvSpPr/>
          <p:nvPr/>
        </p:nvSpPr>
        <p:spPr>
          <a:xfrm>
            <a:off x="947651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/>
          <p:cNvSpPr/>
          <p:nvPr/>
        </p:nvSpPr>
        <p:spPr>
          <a:xfrm>
            <a:off x="1359850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/>
          <p:cNvSpPr/>
          <p:nvPr/>
        </p:nvSpPr>
        <p:spPr>
          <a:xfrm>
            <a:off x="1772049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/>
          <p:cNvSpPr/>
          <p:nvPr/>
        </p:nvSpPr>
        <p:spPr>
          <a:xfrm>
            <a:off x="2184248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/>
          <p:cNvSpPr/>
          <p:nvPr/>
        </p:nvSpPr>
        <p:spPr>
          <a:xfrm>
            <a:off x="2596447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/>
          <p:cNvSpPr/>
          <p:nvPr/>
        </p:nvSpPr>
        <p:spPr>
          <a:xfrm>
            <a:off x="3008646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/>
          <p:cNvSpPr/>
          <p:nvPr/>
        </p:nvSpPr>
        <p:spPr>
          <a:xfrm>
            <a:off x="3420845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/>
          <p:cNvSpPr/>
          <p:nvPr/>
        </p:nvSpPr>
        <p:spPr>
          <a:xfrm>
            <a:off x="3833044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/>
          <p:cNvSpPr/>
          <p:nvPr/>
        </p:nvSpPr>
        <p:spPr>
          <a:xfrm>
            <a:off x="4245243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/>
          <p:cNvSpPr/>
          <p:nvPr/>
        </p:nvSpPr>
        <p:spPr>
          <a:xfrm>
            <a:off x="4657442" y="32530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/>
          <p:cNvSpPr/>
          <p:nvPr/>
        </p:nvSpPr>
        <p:spPr>
          <a:xfrm>
            <a:off x="947651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/>
          <p:cNvSpPr/>
          <p:nvPr/>
        </p:nvSpPr>
        <p:spPr>
          <a:xfrm>
            <a:off x="1359850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/>
          <p:cNvSpPr/>
          <p:nvPr/>
        </p:nvSpPr>
        <p:spPr>
          <a:xfrm>
            <a:off x="1772049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/>
          <p:cNvSpPr/>
          <p:nvPr/>
        </p:nvSpPr>
        <p:spPr>
          <a:xfrm>
            <a:off x="2184248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/>
          <p:cNvSpPr/>
          <p:nvPr/>
        </p:nvSpPr>
        <p:spPr>
          <a:xfrm>
            <a:off x="2596447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/>
          <p:cNvSpPr/>
          <p:nvPr/>
        </p:nvSpPr>
        <p:spPr>
          <a:xfrm>
            <a:off x="3008646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/>
          <p:cNvSpPr/>
          <p:nvPr/>
        </p:nvSpPr>
        <p:spPr>
          <a:xfrm>
            <a:off x="3420845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/>
          <p:cNvSpPr/>
          <p:nvPr/>
        </p:nvSpPr>
        <p:spPr>
          <a:xfrm>
            <a:off x="3833044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/>
          <p:cNvSpPr/>
          <p:nvPr/>
        </p:nvSpPr>
        <p:spPr>
          <a:xfrm>
            <a:off x="4245243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/>
          <p:cNvSpPr/>
          <p:nvPr/>
        </p:nvSpPr>
        <p:spPr>
          <a:xfrm>
            <a:off x="4657442" y="36936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/>
          <p:cNvSpPr/>
          <p:nvPr/>
        </p:nvSpPr>
        <p:spPr>
          <a:xfrm>
            <a:off x="947651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/>
          <p:cNvSpPr/>
          <p:nvPr/>
        </p:nvSpPr>
        <p:spPr>
          <a:xfrm>
            <a:off x="1359850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/>
          <p:cNvSpPr/>
          <p:nvPr/>
        </p:nvSpPr>
        <p:spPr>
          <a:xfrm>
            <a:off x="1772049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/>
          <p:cNvSpPr/>
          <p:nvPr/>
        </p:nvSpPr>
        <p:spPr>
          <a:xfrm>
            <a:off x="2184248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/>
          <p:cNvSpPr/>
          <p:nvPr/>
        </p:nvSpPr>
        <p:spPr>
          <a:xfrm>
            <a:off x="2596447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/>
          <p:cNvSpPr/>
          <p:nvPr/>
        </p:nvSpPr>
        <p:spPr>
          <a:xfrm>
            <a:off x="3008646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/>
          <p:cNvSpPr/>
          <p:nvPr/>
        </p:nvSpPr>
        <p:spPr>
          <a:xfrm>
            <a:off x="3420845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/>
          <p:cNvSpPr/>
          <p:nvPr/>
        </p:nvSpPr>
        <p:spPr>
          <a:xfrm>
            <a:off x="3833044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/>
          <p:cNvSpPr/>
          <p:nvPr/>
        </p:nvSpPr>
        <p:spPr>
          <a:xfrm>
            <a:off x="4245243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/>
          <p:cNvSpPr/>
          <p:nvPr/>
        </p:nvSpPr>
        <p:spPr>
          <a:xfrm>
            <a:off x="4657442" y="413420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/>
          <p:cNvSpPr/>
          <p:nvPr/>
        </p:nvSpPr>
        <p:spPr>
          <a:xfrm>
            <a:off x="947651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/>
          <p:cNvSpPr/>
          <p:nvPr/>
        </p:nvSpPr>
        <p:spPr>
          <a:xfrm>
            <a:off x="1359850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/>
          <p:cNvSpPr/>
          <p:nvPr/>
        </p:nvSpPr>
        <p:spPr>
          <a:xfrm>
            <a:off x="1772049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/>
          <p:cNvSpPr/>
          <p:nvPr/>
        </p:nvSpPr>
        <p:spPr>
          <a:xfrm>
            <a:off x="2184248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/>
          <p:cNvSpPr/>
          <p:nvPr/>
        </p:nvSpPr>
        <p:spPr>
          <a:xfrm>
            <a:off x="2596447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/>
          <p:cNvSpPr/>
          <p:nvPr/>
        </p:nvSpPr>
        <p:spPr>
          <a:xfrm>
            <a:off x="3008646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/>
          <p:cNvSpPr/>
          <p:nvPr/>
        </p:nvSpPr>
        <p:spPr>
          <a:xfrm>
            <a:off x="3420845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/>
          <p:cNvSpPr/>
          <p:nvPr/>
        </p:nvSpPr>
        <p:spPr>
          <a:xfrm>
            <a:off x="3833044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/>
          <p:cNvSpPr/>
          <p:nvPr/>
        </p:nvSpPr>
        <p:spPr>
          <a:xfrm>
            <a:off x="4245243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/>
          <p:cNvSpPr/>
          <p:nvPr/>
        </p:nvSpPr>
        <p:spPr>
          <a:xfrm>
            <a:off x="4657442" y="457477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/>
          <p:cNvSpPr/>
          <p:nvPr/>
        </p:nvSpPr>
        <p:spPr>
          <a:xfrm>
            <a:off x="947651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/>
          <p:cNvSpPr/>
          <p:nvPr/>
        </p:nvSpPr>
        <p:spPr>
          <a:xfrm>
            <a:off x="1359850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/>
          <p:cNvSpPr/>
          <p:nvPr/>
        </p:nvSpPr>
        <p:spPr>
          <a:xfrm>
            <a:off x="1772049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/>
          <p:cNvSpPr/>
          <p:nvPr/>
        </p:nvSpPr>
        <p:spPr>
          <a:xfrm>
            <a:off x="2184248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/>
          <p:cNvSpPr/>
          <p:nvPr/>
        </p:nvSpPr>
        <p:spPr>
          <a:xfrm>
            <a:off x="2596447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/>
          <p:cNvSpPr/>
          <p:nvPr/>
        </p:nvSpPr>
        <p:spPr>
          <a:xfrm>
            <a:off x="3008646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Oval 221"/>
          <p:cNvSpPr/>
          <p:nvPr/>
        </p:nvSpPr>
        <p:spPr>
          <a:xfrm>
            <a:off x="3420845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Oval 222"/>
          <p:cNvSpPr/>
          <p:nvPr/>
        </p:nvSpPr>
        <p:spPr>
          <a:xfrm>
            <a:off x="3833044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Oval 223"/>
          <p:cNvSpPr/>
          <p:nvPr/>
        </p:nvSpPr>
        <p:spPr>
          <a:xfrm>
            <a:off x="4245243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Oval 224"/>
          <p:cNvSpPr/>
          <p:nvPr/>
        </p:nvSpPr>
        <p:spPr>
          <a:xfrm>
            <a:off x="4657442" y="5015350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Oval 225"/>
          <p:cNvSpPr/>
          <p:nvPr/>
        </p:nvSpPr>
        <p:spPr>
          <a:xfrm>
            <a:off x="947651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Oval 226"/>
          <p:cNvSpPr/>
          <p:nvPr/>
        </p:nvSpPr>
        <p:spPr>
          <a:xfrm>
            <a:off x="1359850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8" name="Oval 227"/>
          <p:cNvSpPr/>
          <p:nvPr/>
        </p:nvSpPr>
        <p:spPr>
          <a:xfrm>
            <a:off x="1772049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Oval 228"/>
          <p:cNvSpPr/>
          <p:nvPr/>
        </p:nvSpPr>
        <p:spPr>
          <a:xfrm>
            <a:off x="2184248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Oval 229"/>
          <p:cNvSpPr/>
          <p:nvPr/>
        </p:nvSpPr>
        <p:spPr>
          <a:xfrm>
            <a:off x="2596447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Oval 230"/>
          <p:cNvSpPr/>
          <p:nvPr/>
        </p:nvSpPr>
        <p:spPr>
          <a:xfrm>
            <a:off x="3008646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Oval 231"/>
          <p:cNvSpPr/>
          <p:nvPr/>
        </p:nvSpPr>
        <p:spPr>
          <a:xfrm>
            <a:off x="3420845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Oval 232"/>
          <p:cNvSpPr/>
          <p:nvPr/>
        </p:nvSpPr>
        <p:spPr>
          <a:xfrm>
            <a:off x="3833044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Oval 233"/>
          <p:cNvSpPr/>
          <p:nvPr/>
        </p:nvSpPr>
        <p:spPr>
          <a:xfrm>
            <a:off x="4245243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Oval 234"/>
          <p:cNvSpPr/>
          <p:nvPr/>
        </p:nvSpPr>
        <p:spPr>
          <a:xfrm>
            <a:off x="4657442" y="5455925"/>
            <a:ext cx="365760" cy="36576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6" name="TextBox 235"/>
              <p:cNvSpPr txBox="1"/>
              <p:nvPr/>
            </p:nvSpPr>
            <p:spPr>
              <a:xfrm>
                <a:off x="5147828" y="1773865"/>
                <a:ext cx="17771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36" name="TextBox 2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7828" y="1773865"/>
                <a:ext cx="1777198" cy="523220"/>
              </a:xfrm>
              <a:prstGeom prst="rect">
                <a:avLst/>
              </a:prstGeom>
              <a:blipFill>
                <a:blip r:embed="rId5"/>
                <a:stretch>
                  <a:fillRect l="-684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7" name="TextBox 236"/>
          <p:cNvSpPr txBox="1"/>
          <p:nvPr/>
        </p:nvSpPr>
        <p:spPr>
          <a:xfrm>
            <a:off x="6796624" y="1773865"/>
            <a:ext cx="443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8" name="TextBox 237"/>
              <p:cNvSpPr txBox="1"/>
              <p:nvPr/>
            </p:nvSpPr>
            <p:spPr>
              <a:xfrm>
                <a:off x="5171046" y="3550022"/>
                <a:ext cx="2482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60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38" name="TextBox 2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1046" y="3550022"/>
                <a:ext cx="2482315" cy="523220"/>
              </a:xfrm>
              <a:prstGeom prst="rect">
                <a:avLst/>
              </a:prstGeom>
              <a:blipFill>
                <a:blip r:embed="rId6"/>
                <a:stretch>
                  <a:fillRect l="-491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9" name="TextBox 238"/>
              <p:cNvSpPr txBox="1"/>
              <p:nvPr/>
            </p:nvSpPr>
            <p:spPr>
              <a:xfrm>
                <a:off x="5147827" y="2407008"/>
                <a:ext cx="30451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 groups of 10</a:t>
                </a:r>
              </a:p>
            </p:txBody>
          </p:sp>
        </mc:Choice>
        <mc:Fallback xmlns="">
          <p:sp>
            <p:nvSpPr>
              <p:cNvPr id="239" name="TextBox 2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7827" y="2407008"/>
                <a:ext cx="3045197" cy="523220"/>
              </a:xfrm>
              <a:prstGeom prst="rect">
                <a:avLst/>
              </a:prstGeom>
              <a:blipFill>
                <a:blip r:embed="rId7"/>
                <a:stretch>
                  <a:fillRect l="-4000" t="-11628" r="-340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0" name="TextBox 239"/>
              <p:cNvSpPr txBox="1"/>
              <p:nvPr/>
            </p:nvSpPr>
            <p:spPr>
              <a:xfrm>
                <a:off x="5171046" y="4068183"/>
                <a:ext cx="30451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 groups of 10</a:t>
                </a:r>
              </a:p>
            </p:txBody>
          </p:sp>
        </mc:Choice>
        <mc:Fallback xmlns="">
          <p:sp>
            <p:nvSpPr>
              <p:cNvPr id="240" name="TextBox 2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1046" y="4068183"/>
                <a:ext cx="3045197" cy="523220"/>
              </a:xfrm>
              <a:prstGeom prst="rect">
                <a:avLst/>
              </a:prstGeom>
              <a:blipFill>
                <a:blip r:embed="rId8"/>
                <a:stretch>
                  <a:fillRect l="-4000" t="-10465" r="-340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1" name="TextBox 240"/>
          <p:cNvSpPr txBox="1"/>
          <p:nvPr/>
        </p:nvSpPr>
        <p:spPr>
          <a:xfrm>
            <a:off x="6810381" y="3536165"/>
            <a:ext cx="443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4519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8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8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9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9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0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0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3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3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4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4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5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5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6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6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7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0" fill="hold">
                      <p:stCondLst>
                        <p:cond delay="indefinite"/>
                      </p:stCondLst>
                      <p:childTnLst>
                        <p:par>
                          <p:cTn id="381" fill="hold">
                            <p:stCondLst>
                              <p:cond delay="0"/>
                            </p:stCondLst>
                            <p:childTnLst>
                              <p:par>
                                <p:cTn id="3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4" fill="hold">
                      <p:stCondLst>
                        <p:cond delay="indefinite"/>
                      </p:stCondLst>
                      <p:childTnLst>
                        <p:par>
                          <p:cTn id="385" fill="hold">
                            <p:stCondLst>
                              <p:cond delay="0"/>
                            </p:stCondLst>
                            <p:childTnLst>
                              <p:par>
                                <p:cTn id="386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3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3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39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39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39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39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0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0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0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0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1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1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1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1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2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2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2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2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3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3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3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3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4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4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5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5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5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5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6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6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6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6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7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7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7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7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0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animClr clrSpc="rgb" dir="cw">
                                      <p:cBhvr>
                                        <p:cTn id="48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D965"/>
                                      </p:to>
                                    </p:animClr>
                                    <p:set>
                                      <p:cBhvr>
                                        <p:cTn id="48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5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8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9" fill="hold">
                      <p:stCondLst>
                        <p:cond delay="indefinite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19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9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0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0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0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0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1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1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2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6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2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3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3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3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1" fill="hold">
                      <p:stCondLst>
                        <p:cond delay="indefinite"/>
                      </p:stCondLst>
                      <p:childTnLst>
                        <p:par>
                          <p:cTn id="542" fill="hold">
                            <p:stCondLst>
                              <p:cond delay="0"/>
                            </p:stCondLst>
                            <p:childTnLst>
                              <p:par>
                                <p:cTn id="543" presetID="19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4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5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5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5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6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6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7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1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7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8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8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2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8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90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9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3" fill="hold">
                      <p:stCondLst>
                        <p:cond delay="indefinite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9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9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0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0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0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9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1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1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1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2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3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2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3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3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4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4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4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5" fill="hold">
                      <p:stCondLst>
                        <p:cond delay="indefinite"/>
                      </p:stCondLst>
                      <p:childTnLst>
                        <p:par>
                          <p:cTn id="646" fill="hold">
                            <p:stCondLst>
                              <p:cond delay="0"/>
                            </p:stCondLst>
                            <p:childTnLst>
                              <p:par>
                                <p:cTn id="64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4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5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5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6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6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6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6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74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5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6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7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0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1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8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5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89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0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1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9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7" fill="hold">
                      <p:stCondLst>
                        <p:cond delay="indefinite"/>
                      </p:stCondLst>
                      <p:childTnLst>
                        <p:par>
                          <p:cTn id="698" fill="hold">
                            <p:stCondLst>
                              <p:cond delay="0"/>
                            </p:stCondLst>
                            <p:childTnLst>
                              <p:par>
                                <p:cTn id="69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0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5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0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11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5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16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1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0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21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3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0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3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3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4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8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9" fill="hold">
                      <p:stCondLst>
                        <p:cond delay="indefinite"/>
                      </p:stCondLst>
                      <p:childTnLst>
                        <p:par>
                          <p:cTn id="750" fill="hold">
                            <p:stCondLst>
                              <p:cond delay="0"/>
                            </p:stCondLst>
                            <p:childTnLst>
                              <p:par>
                                <p:cTn id="751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53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54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7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58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59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0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6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4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68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9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0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7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5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7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9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0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2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83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4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5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7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88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9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0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2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93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4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5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7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98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9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0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1" fill="hold">
                      <p:stCondLst>
                        <p:cond delay="indefinite"/>
                      </p:stCondLst>
                      <p:childTnLst>
                        <p:par>
                          <p:cTn id="802" fill="hold">
                            <p:stCondLst>
                              <p:cond delay="0"/>
                            </p:stCondLst>
                            <p:childTnLst>
                              <p:par>
                                <p:cTn id="8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5" fill="hold">
                      <p:stCondLst>
                        <p:cond delay="indefinite"/>
                      </p:stCondLst>
                      <p:childTnLst>
                        <p:par>
                          <p:cTn id="806" fill="hold">
                            <p:stCondLst>
                              <p:cond delay="0"/>
                            </p:stCondLst>
                            <p:childTnLst>
                              <p:par>
                                <p:cTn id="8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5" grpId="3" animBg="1"/>
      <p:bldP spid="117" grpId="0" animBg="1"/>
      <p:bldP spid="117" grpId="1" animBg="1"/>
      <p:bldP spid="117" grpId="2" animBg="1"/>
      <p:bldP spid="117" grpId="3" animBg="1"/>
      <p:bldP spid="118" grpId="0" animBg="1"/>
      <p:bldP spid="118" grpId="1" animBg="1"/>
      <p:bldP spid="118" grpId="2" animBg="1"/>
      <p:bldP spid="118" grpId="3" animBg="1"/>
      <p:bldP spid="119" grpId="0" animBg="1"/>
      <p:bldP spid="119" grpId="1" animBg="1"/>
      <p:bldP spid="119" grpId="2" animBg="1"/>
      <p:bldP spid="119" grpId="3" animBg="1"/>
      <p:bldP spid="120" grpId="0" animBg="1"/>
      <p:bldP spid="120" grpId="1" animBg="1"/>
      <p:bldP spid="120" grpId="2" animBg="1"/>
      <p:bldP spid="120" grpId="3" animBg="1"/>
      <p:bldP spid="121" grpId="0" animBg="1"/>
      <p:bldP spid="121" grpId="1" animBg="1"/>
      <p:bldP spid="121" grpId="2" animBg="1"/>
      <p:bldP spid="121" grpId="3" animBg="1"/>
      <p:bldP spid="122" grpId="0" animBg="1"/>
      <p:bldP spid="122" grpId="1" animBg="1"/>
      <p:bldP spid="122" grpId="2" animBg="1"/>
      <p:bldP spid="122" grpId="3" animBg="1"/>
      <p:bldP spid="123" grpId="0" animBg="1"/>
      <p:bldP spid="123" grpId="1" animBg="1"/>
      <p:bldP spid="123" grpId="2" animBg="1"/>
      <p:bldP spid="123" grpId="3" animBg="1"/>
      <p:bldP spid="124" grpId="0" animBg="1"/>
      <p:bldP spid="124" grpId="1" animBg="1"/>
      <p:bldP spid="124" grpId="2" animBg="1"/>
      <p:bldP spid="124" grpId="3" animBg="1"/>
      <p:bldP spid="125" grpId="0" animBg="1"/>
      <p:bldP spid="125" grpId="1" animBg="1"/>
      <p:bldP spid="125" grpId="2" animBg="1"/>
      <p:bldP spid="125" grpId="3" animBg="1"/>
      <p:bldP spid="126" grpId="0" animBg="1"/>
      <p:bldP spid="126" grpId="1" animBg="1"/>
      <p:bldP spid="126" grpId="2" animBg="1"/>
      <p:bldP spid="126" grpId="3" animBg="1"/>
      <p:bldP spid="127" grpId="0" animBg="1"/>
      <p:bldP spid="127" grpId="1" animBg="1"/>
      <p:bldP spid="127" grpId="2" animBg="1"/>
      <p:bldP spid="127" grpId="3" animBg="1"/>
      <p:bldP spid="128" grpId="0" animBg="1"/>
      <p:bldP spid="128" grpId="1" animBg="1"/>
      <p:bldP spid="128" grpId="2" animBg="1"/>
      <p:bldP spid="128" grpId="3" animBg="1"/>
      <p:bldP spid="129" grpId="0" animBg="1"/>
      <p:bldP spid="129" grpId="1" animBg="1"/>
      <p:bldP spid="129" grpId="2" animBg="1"/>
      <p:bldP spid="129" grpId="3" animBg="1"/>
      <p:bldP spid="130" grpId="0" animBg="1"/>
      <p:bldP spid="130" grpId="1" animBg="1"/>
      <p:bldP spid="130" grpId="2" animBg="1"/>
      <p:bldP spid="130" grpId="3" animBg="1"/>
      <p:bldP spid="131" grpId="0" animBg="1"/>
      <p:bldP spid="131" grpId="1" animBg="1"/>
      <p:bldP spid="131" grpId="2" animBg="1"/>
      <p:bldP spid="131" grpId="3" animBg="1"/>
      <p:bldP spid="132" grpId="0" animBg="1"/>
      <p:bldP spid="132" grpId="1" animBg="1"/>
      <p:bldP spid="132" grpId="2" animBg="1"/>
      <p:bldP spid="132" grpId="3" animBg="1"/>
      <p:bldP spid="133" grpId="0" animBg="1"/>
      <p:bldP spid="133" grpId="1" animBg="1"/>
      <p:bldP spid="133" grpId="2" animBg="1"/>
      <p:bldP spid="133" grpId="3" animBg="1"/>
      <p:bldP spid="134" grpId="0" animBg="1"/>
      <p:bldP spid="134" grpId="1" animBg="1"/>
      <p:bldP spid="134" grpId="2" animBg="1"/>
      <p:bldP spid="134" grpId="3" animBg="1"/>
      <p:bldP spid="135" grpId="0" animBg="1"/>
      <p:bldP spid="135" grpId="1" animBg="1"/>
      <p:bldP spid="135" grpId="2" animBg="1"/>
      <p:bldP spid="135" grpId="3" animBg="1"/>
      <p:bldP spid="136" grpId="0" animBg="1"/>
      <p:bldP spid="136" grpId="1" animBg="1"/>
      <p:bldP spid="137" grpId="0" animBg="1"/>
      <p:bldP spid="137" grpId="1" animBg="1"/>
      <p:bldP spid="138" grpId="0" animBg="1"/>
      <p:bldP spid="138" grpId="1" animBg="1"/>
      <p:bldP spid="139" grpId="0" animBg="1"/>
      <p:bldP spid="139" grpId="1" animBg="1"/>
      <p:bldP spid="140" grpId="0" animBg="1"/>
      <p:bldP spid="140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4" grpId="1" animBg="1"/>
      <p:bldP spid="145" grpId="0" animBg="1"/>
      <p:bldP spid="145" grpId="1" animBg="1"/>
      <p:bldP spid="146" grpId="0" animBg="1"/>
      <p:bldP spid="146" grpId="1" animBg="1"/>
      <p:bldP spid="147" grpId="0" animBg="1"/>
      <p:bldP spid="147" grpId="1" animBg="1"/>
      <p:bldP spid="148" grpId="0" animBg="1"/>
      <p:bldP spid="148" grpId="1" animBg="1"/>
      <p:bldP spid="149" grpId="0" animBg="1"/>
      <p:bldP spid="149" grpId="1" animBg="1"/>
      <p:bldP spid="150" grpId="0" animBg="1"/>
      <p:bldP spid="150" grpId="1" animBg="1"/>
      <p:bldP spid="151" grpId="0" animBg="1"/>
      <p:bldP spid="151" grpId="1" animBg="1"/>
      <p:bldP spid="152" grpId="0" animBg="1"/>
      <p:bldP spid="152" grpId="1" animBg="1"/>
      <p:bldP spid="153" grpId="0" animBg="1"/>
      <p:bldP spid="153" grpId="1" animBg="1"/>
      <p:bldP spid="154" grpId="0" animBg="1"/>
      <p:bldP spid="154" grpId="1" animBg="1"/>
      <p:bldP spid="155" grpId="0" animBg="1"/>
      <p:bldP spid="155" grpId="1" animBg="1"/>
      <p:bldP spid="156" grpId="0" animBg="1"/>
      <p:bldP spid="156" grpId="1" animBg="1"/>
      <p:bldP spid="157" grpId="0" animBg="1"/>
      <p:bldP spid="157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6" grpId="0" animBg="1"/>
      <p:bldP spid="166" grpId="1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4" grpId="0" animBg="1"/>
      <p:bldP spid="205" grpId="0" animBg="1"/>
      <p:bldP spid="206" grpId="0" animBg="1"/>
      <p:bldP spid="207" grpId="0" animBg="1"/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22" grpId="0" animBg="1"/>
      <p:bldP spid="223" grpId="0" animBg="1"/>
      <p:bldP spid="224" grpId="0" animBg="1"/>
      <p:bldP spid="225" grpId="0" animBg="1"/>
      <p:bldP spid="226" grpId="0" animBg="1"/>
      <p:bldP spid="227" grpId="0" animBg="1"/>
      <p:bldP spid="228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5" grpId="0" animBg="1"/>
      <p:bldP spid="236" grpId="0"/>
      <p:bldP spid="237" grpId="0"/>
      <p:bldP spid="238" grpId="0"/>
      <p:bldP spid="239" grpId="0"/>
      <p:bldP spid="240" grpId="0"/>
      <p:bldP spid="2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73693" y="3131181"/>
            <a:ext cx="4270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hundreds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tens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9139" y="3767977"/>
            <a:ext cx="4270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hundred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10 tens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47863" y="4936595"/>
            <a:ext cx="5795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There are 22 tens altogether.</a:t>
            </a:r>
            <a:endParaRPr lang="en-GB" sz="2800" dirty="0"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896022" y="5467995"/>
                <a:ext cx="56275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220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22 groups of 10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6022" y="5467995"/>
                <a:ext cx="5627588" cy="523220"/>
              </a:xfrm>
              <a:prstGeom prst="rect">
                <a:avLst/>
              </a:prstGeom>
              <a:blipFill>
                <a:blip r:embed="rId5"/>
                <a:stretch>
                  <a:fillRect l="-227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940035" y="532757"/>
            <a:ext cx="3365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782238" y="532757"/>
            <a:ext cx="8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422491" y="1035158"/>
            <a:ext cx="635000" cy="179070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538779" y="1118643"/>
            <a:ext cx="1638300" cy="17145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083597" y="1035159"/>
            <a:ext cx="635000" cy="179070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998" y="4982967"/>
            <a:ext cx="1354638" cy="948246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5389772" y="3073367"/>
            <a:ext cx="2645864" cy="1647990"/>
          </a:xfrm>
          <a:prstGeom prst="wedgeRoundRectCallout">
            <a:avLst>
              <a:gd name="adj1" fmla="val -2778"/>
              <a:gd name="adj2" fmla="val 73230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We need to find how many </a:t>
            </a:r>
            <a:r>
              <a:rPr lang="en-GB" sz="2400" dirty="0">
                <a:solidFill>
                  <a:schemeClr val="accent1"/>
                </a:solidFill>
              </a:rPr>
              <a:t>groups of 10</a:t>
            </a:r>
            <a:r>
              <a:rPr lang="en-GB" sz="2400" dirty="0">
                <a:solidFill>
                  <a:schemeClr val="tx1"/>
                </a:solidFill>
              </a:rPr>
              <a:t> are in 220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1016036" y="1111360"/>
            <a:ext cx="1638300" cy="1714500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114834" y="1061195"/>
            <a:ext cx="635000" cy="1790701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986369" y="1061195"/>
            <a:ext cx="635000" cy="1790701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857900" y="1061195"/>
            <a:ext cx="635000" cy="1790701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729431" y="1061195"/>
            <a:ext cx="635000" cy="1790701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600962" y="1061195"/>
            <a:ext cx="635000" cy="1790701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472493" y="1061195"/>
            <a:ext cx="635000" cy="1790701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344024" y="1061195"/>
            <a:ext cx="635000" cy="1790701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15555" y="1061195"/>
            <a:ext cx="635000" cy="1790701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087086" y="1061195"/>
            <a:ext cx="635000" cy="1790701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958617" y="1061195"/>
            <a:ext cx="635000" cy="1790701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651335" y="1055977"/>
            <a:ext cx="635000" cy="1790701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522870" y="1055977"/>
            <a:ext cx="635000" cy="1790701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94401" y="1055977"/>
            <a:ext cx="635000" cy="1790701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265932" y="1055977"/>
            <a:ext cx="635000" cy="1790701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137463" y="1055977"/>
            <a:ext cx="635000" cy="1790701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008994" y="1055977"/>
            <a:ext cx="635000" cy="1790701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880525" y="1055977"/>
            <a:ext cx="635000" cy="1790701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752056" y="1055977"/>
            <a:ext cx="635000" cy="1790701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623587" y="1055977"/>
            <a:ext cx="635000" cy="1790701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495118" y="1055977"/>
            <a:ext cx="635000" cy="1790701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873693" y="4291197"/>
            <a:ext cx="4270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hundreds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20 tens</a:t>
            </a:r>
            <a:endParaRPr lang="en-GB" sz="2800" dirty="0"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3" grpId="0"/>
      <p:bldP spid="25" grpId="0"/>
      <p:bldP spid="27" grpId="0"/>
      <p:bldP spid="3" grpId="0" animBg="1"/>
      <p:bldP spid="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748" y="1144015"/>
            <a:ext cx="2180363" cy="89670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748" y="2187134"/>
            <a:ext cx="2180363" cy="89670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748" y="3252860"/>
            <a:ext cx="2180363" cy="896702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940035" y="532757"/>
            <a:ext cx="3365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782238" y="532757"/>
            <a:ext cx="8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748" y="4318586"/>
            <a:ext cx="2180363" cy="889080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4222990" y="502261"/>
            <a:ext cx="3907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£3 and 50 p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p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  <a:endParaRPr lang="en-GB" sz="2800" dirty="0">
              <a:cs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2432" y="4332048"/>
            <a:ext cx="2192127" cy="9041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4197" y="1146094"/>
            <a:ext cx="2180363" cy="8992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4198" y="2168820"/>
            <a:ext cx="2192126" cy="9041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4197" y="3252860"/>
            <a:ext cx="2180362" cy="8992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/>
              <p:cNvSpPr txBox="1"/>
              <p:nvPr/>
            </p:nvSpPr>
            <p:spPr>
              <a:xfrm>
                <a:off x="667512" y="5404322"/>
                <a:ext cx="33658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Ten 10s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hundred </a:t>
                </a:r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9" name="TextBox 7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4322"/>
                <a:ext cx="3365854" cy="523220"/>
              </a:xfrm>
              <a:prstGeom prst="rect">
                <a:avLst/>
              </a:prstGeom>
              <a:blipFill>
                <a:blip r:embed="rId9"/>
                <a:stretch>
                  <a:fillRect l="-3804" t="-11765" r="-72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5270415" y="5411236"/>
                <a:ext cx="38735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Ten 10 p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£1</a:t>
                </a:r>
                <a:endParaRPr lang="en-GB" sz="28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0415" y="5411236"/>
                <a:ext cx="3873585" cy="523220"/>
              </a:xfrm>
              <a:prstGeom prst="rect">
                <a:avLst/>
              </a:prstGeom>
              <a:blipFill>
                <a:blip r:embed="rId10"/>
                <a:stretch>
                  <a:fillRect l="-330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1" name="TextBox 80"/>
          <p:cNvSpPr txBox="1"/>
          <p:nvPr/>
        </p:nvSpPr>
        <p:spPr>
          <a:xfrm>
            <a:off x="7447276" y="502261"/>
            <a:ext cx="828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259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79" grpId="0"/>
      <p:bldP spid="80" grpId="0"/>
      <p:bldP spid="8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15355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74606" y="981581"/>
          <a:ext cx="7424904" cy="2530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622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54954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4" name="Curved Up Arrow 3"/>
          <p:cNvSpPr/>
          <p:nvPr/>
        </p:nvSpPr>
        <p:spPr>
          <a:xfrm rot="5400000" flipH="1">
            <a:off x="5991679" y="2894411"/>
            <a:ext cx="519302" cy="1893277"/>
          </a:xfrm>
          <a:prstGeom prst="leftBracket">
            <a:avLst>
              <a:gd name="adj" fmla="val 182291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Curved Up Arrow 20"/>
          <p:cNvSpPr/>
          <p:nvPr/>
        </p:nvSpPr>
        <p:spPr>
          <a:xfrm rot="5400000" flipH="1">
            <a:off x="3980176" y="2910045"/>
            <a:ext cx="519302" cy="1893277"/>
          </a:xfrm>
          <a:prstGeom prst="leftBracket">
            <a:avLst>
              <a:gd name="adj" fmla="val 182291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Curved Up Arrow 21"/>
          <p:cNvSpPr/>
          <p:nvPr/>
        </p:nvSpPr>
        <p:spPr>
          <a:xfrm rot="5400000" flipH="1">
            <a:off x="1968671" y="2910044"/>
            <a:ext cx="519302" cy="1893282"/>
          </a:xfrm>
          <a:prstGeom prst="leftBracket">
            <a:avLst>
              <a:gd name="adj" fmla="val 182291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56215" y="4130020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 times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644712" y="4130020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 times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33207" y="4130020"/>
            <a:ext cx="11902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10 times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3001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2" grpId="0" animBg="1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74606" y="981581"/>
          <a:ext cx="7424904" cy="25309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6226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856226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54954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4" name="Curved Up Arrow 3"/>
          <p:cNvSpPr/>
          <p:nvPr/>
        </p:nvSpPr>
        <p:spPr>
          <a:xfrm rot="5400000">
            <a:off x="6003470" y="2900862"/>
            <a:ext cx="523219" cy="1850439"/>
          </a:xfrm>
          <a:prstGeom prst="rightBracket">
            <a:avLst>
              <a:gd name="adj" fmla="val 176832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Curved Up Arrow 20"/>
          <p:cNvSpPr/>
          <p:nvPr/>
        </p:nvSpPr>
        <p:spPr>
          <a:xfrm rot="5400000">
            <a:off x="4033632" y="2900861"/>
            <a:ext cx="523219" cy="1850439"/>
          </a:xfrm>
          <a:prstGeom prst="rightBracket">
            <a:avLst>
              <a:gd name="adj" fmla="val 176832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Curved Up Arrow 21"/>
          <p:cNvSpPr/>
          <p:nvPr/>
        </p:nvSpPr>
        <p:spPr>
          <a:xfrm rot="5400000">
            <a:off x="2116518" y="2900862"/>
            <a:ext cx="523221" cy="1850439"/>
          </a:xfrm>
          <a:prstGeom prst="rightBracket">
            <a:avLst>
              <a:gd name="adj" fmla="val 176831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77418" y="4074677"/>
            <a:ext cx="1375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One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tenth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80980" y="4074677"/>
            <a:ext cx="14285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One</a:t>
            </a:r>
            <a:r>
              <a:rPr kumimoji="0" lang="en-US" sz="20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tenth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38633" y="4074677"/>
            <a:ext cx="14789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noProof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One tenth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size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04199" y="5104811"/>
            <a:ext cx="5286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To find one</a:t>
            </a:r>
            <a:r>
              <a:rPr kumimoji="0" lang="en-US" sz="2800" b="1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tenth, we divide by 10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634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2" grpId="0" animBg="1"/>
      <p:bldP spid="23" grpId="0"/>
      <p:bldP spid="24" grpId="0"/>
      <p:bldP spid="25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426807"/>
              </p:ext>
            </p:extLst>
          </p:nvPr>
        </p:nvGraphicFramePr>
        <p:xfrm>
          <a:off x="1179573" y="2151278"/>
          <a:ext cx="6203868" cy="2053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967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17356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16512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4" name="Curved Up Arrow 3"/>
          <p:cNvSpPr/>
          <p:nvPr/>
        </p:nvSpPr>
        <p:spPr>
          <a:xfrm rot="16200000" flipH="1" flipV="1">
            <a:off x="5888595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535414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5414" y="1203110"/>
                <a:ext cx="1190231" cy="400110"/>
              </a:xfrm>
              <a:prstGeom prst="rect">
                <a:avLst/>
              </a:prstGeom>
              <a:blipFill>
                <a:blip r:embed="rId5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Curved Up Arrow 31"/>
          <p:cNvSpPr/>
          <p:nvPr/>
        </p:nvSpPr>
        <p:spPr>
          <a:xfrm rot="16200000" flipH="1" flipV="1">
            <a:off x="4155382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802201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201" y="1203110"/>
                <a:ext cx="1190231" cy="400110"/>
              </a:xfrm>
              <a:prstGeom prst="rect">
                <a:avLst/>
              </a:prstGeom>
              <a:blipFill>
                <a:blip r:embed="rId6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Curved Up Arrow 33"/>
          <p:cNvSpPr/>
          <p:nvPr/>
        </p:nvSpPr>
        <p:spPr>
          <a:xfrm rot="16200000" flipH="1" flipV="1">
            <a:off x="2422170" y="1086122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068989" y="1203110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8989" y="1203110"/>
                <a:ext cx="1190231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Curved Up Arrow 37"/>
          <p:cNvSpPr/>
          <p:nvPr/>
        </p:nvSpPr>
        <p:spPr>
          <a:xfrm rot="16200000">
            <a:off x="5964377" y="3766587"/>
            <a:ext cx="483869" cy="1518062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611196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1196" y="4770268"/>
                <a:ext cx="1190231" cy="400110"/>
              </a:xfrm>
              <a:prstGeom prst="rect">
                <a:avLst/>
              </a:prstGeom>
              <a:blipFill>
                <a:blip r:embed="rId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Curved Up Arrow 39"/>
          <p:cNvSpPr/>
          <p:nvPr/>
        </p:nvSpPr>
        <p:spPr>
          <a:xfrm rot="16200000">
            <a:off x="4215962" y="3766585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862781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781" y="4770268"/>
                <a:ext cx="1190231" cy="400110"/>
              </a:xfrm>
              <a:prstGeom prst="rect">
                <a:avLst/>
              </a:prstGeom>
              <a:blipFill>
                <a:blip r:embed="rId9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Curved Up Arrow 41"/>
          <p:cNvSpPr/>
          <p:nvPr/>
        </p:nvSpPr>
        <p:spPr>
          <a:xfrm rot="16200000">
            <a:off x="2467546" y="3766585"/>
            <a:ext cx="483869" cy="1518066"/>
          </a:xfrm>
          <a:prstGeom prst="leftBracket">
            <a:avLst>
              <a:gd name="adj" fmla="val 156867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114365" y="4770268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4365" y="4770268"/>
                <a:ext cx="1190231" cy="400110"/>
              </a:xfrm>
              <a:prstGeom prst="rect">
                <a:avLst/>
              </a:prstGeom>
              <a:blipFill>
                <a:blip r:embed="rId10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181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/>
      <p:bldP spid="32" grpId="0" animBg="1"/>
      <p:bldP spid="33" grpId="0"/>
      <p:bldP spid="34" grpId="0" animBg="1"/>
      <p:bldP spid="37" grpId="0"/>
      <p:bldP spid="38" grpId="0" animBg="1"/>
      <p:bldP spid="39" grpId="0"/>
      <p:bldP spid="40" grpId="0" animBg="1"/>
      <p:bldP spid="41" grpId="0"/>
      <p:bldP spid="42" grpId="0" animBg="1"/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FF6D047-F838-6E40-BEDE-220AF205A2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599539"/>
              </p:ext>
            </p:extLst>
          </p:nvPr>
        </p:nvGraphicFramePr>
        <p:xfrm>
          <a:off x="1206868" y="754111"/>
          <a:ext cx="6203868" cy="2053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967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143293763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509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417356"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416512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2310" marR="112310" marT="56155" marB="5615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sp>
        <p:nvSpPr>
          <p:cNvPr id="38" name="Curved Up Arrow 37"/>
          <p:cNvSpPr/>
          <p:nvPr/>
        </p:nvSpPr>
        <p:spPr>
          <a:xfrm rot="16200000">
            <a:off x="5635296" y="2348119"/>
            <a:ext cx="518533" cy="1590050"/>
          </a:xfrm>
          <a:prstGeom prst="leftBracket">
            <a:avLst>
              <a:gd name="adj" fmla="val 153322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299447" y="3387665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9447" y="3387665"/>
                <a:ext cx="1190231" cy="400110"/>
              </a:xfrm>
              <a:prstGeom prst="rect">
                <a:avLst/>
              </a:prstGeom>
              <a:blipFill>
                <a:blip r:embed="rId5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Curved Up Arrow 39"/>
          <p:cNvSpPr/>
          <p:nvPr/>
        </p:nvSpPr>
        <p:spPr>
          <a:xfrm rot="16200000">
            <a:off x="3977262" y="2375317"/>
            <a:ext cx="518536" cy="1535656"/>
          </a:xfrm>
          <a:prstGeom prst="leftBracket">
            <a:avLst>
              <a:gd name="adj" fmla="val 148076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641415" y="3387665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1415" y="3387665"/>
                <a:ext cx="1190231" cy="400110"/>
              </a:xfrm>
              <a:prstGeom prst="rect">
                <a:avLst/>
              </a:prstGeom>
              <a:blipFill>
                <a:blip r:embed="rId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Curved Up Arrow 41"/>
          <p:cNvSpPr/>
          <p:nvPr/>
        </p:nvSpPr>
        <p:spPr>
          <a:xfrm rot="16200000">
            <a:off x="2358673" y="2387561"/>
            <a:ext cx="518535" cy="1511165"/>
          </a:xfrm>
          <a:prstGeom prst="leftBracket">
            <a:avLst>
              <a:gd name="adj" fmla="val 145715"/>
            </a:avLst>
          </a:prstGeom>
          <a:noFill/>
          <a:ln w="38100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022825" y="3387665"/>
                <a:ext cx="119023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2825" y="3387665"/>
                <a:ext cx="1190231" cy="400110"/>
              </a:xfrm>
              <a:prstGeom prst="rect">
                <a:avLst/>
              </a:prstGeom>
              <a:blipFill>
                <a:blip r:embed="rId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Oval 15"/>
          <p:cNvSpPr/>
          <p:nvPr/>
        </p:nvSpPr>
        <p:spPr>
          <a:xfrm>
            <a:off x="2903356" y="1436328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618686" y="1438950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903356" y="2033818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618686" y="2042821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501609" y="1421386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170192" y="1421386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513374" y="2058915"/>
            <a:ext cx="457200" cy="457200"/>
          </a:xfrm>
          <a:prstGeom prst="ellips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885809" y="4382658"/>
                <a:ext cx="21645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ea typeface="Cambria Math" panose="02040503050406030204" pitchFamily="18" charset="0"/>
                    <a:cs typeface="Calibri" panose="020F0502020204030204" pitchFamily="34" charset="0"/>
                  </a:rPr>
                  <a:t>430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5809" y="4382658"/>
                <a:ext cx="2164566" cy="523220"/>
              </a:xfrm>
              <a:prstGeom prst="rect">
                <a:avLst/>
              </a:prstGeom>
              <a:blipFill>
                <a:blip r:embed="rId8"/>
                <a:stretch>
                  <a:fillRect l="-5634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4731213" y="4383506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4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36455" y="4383506"/>
            <a:ext cx="2762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ea typeface="Cambria Math" panose="02040503050406030204" pitchFamily="18" charset="0"/>
                <a:cs typeface="Calibri" panose="020F0502020204030204" pitchFamily="34" charset="0"/>
              </a:rPr>
              <a:t>3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335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7.40741E-7 L 0.17066 -0.0011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-6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0.17674 -0.0011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37" y="-6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81481E-6 L 0.16944 0.0016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7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07407E-6 L 0.17483 -0.0023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33" y="-11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44444E-6 L 0.16979 -0.0025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90" y="-139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0.17605 0.003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02" y="18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5.55112E-17 L 0.17066 0.0039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1137449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3.8|8.9|6.2|14.8|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6.4|1.1|1.2|1.3|1.3|1.2|1.3|1.2|1.3|1.5|1.8|15|16.3|1.8|2.5|6.8|2|10.7|1.1|1.1|1.2|1.1|1.1|2.3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9|2.6|8.8|26.4|1.5|1.1|1.1|1.1|0.9|1|1|1|0.9|5.7|9.9|1.7|6.3|7.7|1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4.9|11.6|3.4|5.5|10.9|7.2|18.9|8.3|9.4|4.1|4.6|1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2.8|3.8|0.6|1.4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6.9|3|2.4|2.3|1.7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.4|33.1|15.6|13.1|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5F2CBDE-502D-4AE7-89E2-247FA67A98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8800</TotalTime>
  <Words>202</Words>
  <Application>Microsoft Office PowerPoint</Application>
  <PresentationFormat>On-screen Show (4:3)</PresentationFormat>
  <Paragraphs>93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DIVIDE BY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questions  4 - 6 on the worksheet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242</cp:revision>
  <dcterms:created xsi:type="dcterms:W3CDTF">2019-07-05T11:02:13Z</dcterms:created>
  <dcterms:modified xsi:type="dcterms:W3CDTF">2020-11-17T08:14:53Z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