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79" r:id="rId4"/>
    <p:sldId id="264" r:id="rId5"/>
    <p:sldId id="282" r:id="rId6"/>
    <p:sldId id="271" r:id="rId7"/>
    <p:sldId id="272" r:id="rId8"/>
    <p:sldId id="273" r:id="rId9"/>
    <p:sldId id="276" r:id="rId10"/>
    <p:sldId id="258" r:id="rId11"/>
    <p:sldId id="260" r:id="rId12"/>
    <p:sldId id="263" r:id="rId13"/>
    <p:sldId id="277" r:id="rId14"/>
    <p:sldId id="266" r:id="rId15"/>
    <p:sldId id="269" r:id="rId1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15F84-655B-C068-B048-C7A5BC3705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783324-815B-1E75-A311-A9F7D29CA0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51E446-5374-59C7-DB46-9C678A97E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943E-742C-41DF-80E5-57E4D35D310D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E74C41-D8CE-5756-D444-9EAEB6D00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DEADA2-7DBD-D6DE-DE4D-5A706224BA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B0AD3-AECC-4824-A81C-AD23535B7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579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92A424-0277-A976-7ED5-2E9BA4F46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144254-6EFE-A29D-F701-9DE963C9DA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8AC50C-E2F6-CA7B-D1D7-EE1524A6A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943E-742C-41DF-80E5-57E4D35D310D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6EDF82-B92C-367C-82C5-45E134919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E95E52-D353-C649-DFCE-18B671F10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B0AD3-AECC-4824-A81C-AD23535B7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535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DCFB2-8907-ACD4-3E1B-A04A3DE3E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1F7E7-79F7-1F79-98FA-5E683537C4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31D847-902C-82AB-BF01-08EB45EC0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943E-742C-41DF-80E5-57E4D35D310D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DCC747-CB6C-48BA-0A61-751459591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B5EB20-504F-756F-4DE5-6799E3B0A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B0AD3-AECC-4824-A81C-AD23535B7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641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BD9B1-0719-3323-7E1D-B93C184A5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4C6BF-6AA0-13AC-A32A-57ADC1C3B8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03951C-1A22-FF25-64A8-2B86582382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4508C2-FC69-DDC6-2BA2-86CEED388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943E-742C-41DF-80E5-57E4D35D310D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B713DC-981B-9D20-0CFB-37F955AAB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0B7D6D-8518-F1FD-C0FC-DC35C50D6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B0AD3-AECC-4824-A81C-AD23535B7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973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BD3BA-9150-C79E-AA14-FB1661C50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FDA042-B2E0-2EBC-FFE6-358BE2F1B1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6990CB-18EE-A75F-21EF-A1ACEBFD87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3F27A1-A179-661C-424E-273383D562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B62663-FCF2-8A34-FA59-32977CED2B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9CCBF4-0DD9-A55B-0659-68B910EFC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943E-742C-41DF-80E5-57E4D35D310D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6FD53A-E118-B3DF-1D37-AF7B21F27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FD8387-B626-81C3-8F5E-65E3DC25D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B0AD3-AECC-4824-A81C-AD23535B7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046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C713D-AAE0-275B-463E-926B86F7B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A2E5F4-645A-D846-17C8-11E058A3B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943E-742C-41DF-80E5-57E4D35D310D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5EBB51-781B-06CC-24D6-000EA4623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64F2C2-A993-F34C-6789-3E1F2683B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B0AD3-AECC-4824-A81C-AD23535B7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325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86B680-1A0B-312B-2CAE-2C2545E96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943E-742C-41DF-80E5-57E4D35D310D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DC993B-9392-EEFC-8A0C-87696A006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4D3AA7-DEF7-FB29-6979-0AA32D2CD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B0AD3-AECC-4824-A81C-AD23535B7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320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888A1-705B-9E4F-1457-A14FD8C65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8D4454-C0A1-F11D-643F-4C81E2567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BB297E-4DB1-FA37-3982-317650ABA8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A80327-7F70-E1D0-4630-9373ED09C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943E-742C-41DF-80E5-57E4D35D310D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15C48E-A7D4-A19C-0EEE-790D81090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65BB4-BECB-65DA-AF36-BE852036D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B0AD3-AECC-4824-A81C-AD23535B7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07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2634C-2D22-6AC9-1306-ADC42D711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45E113-0431-2904-721C-0B648F65E1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DDBDB8-5A61-A244-06B4-48893B2E82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DF5336-9C39-2553-6130-893B17346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943E-742C-41DF-80E5-57E4D35D310D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DF1D4E-3733-5E32-5870-E776BC9B4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F8AB26-9B58-8616-EEB2-A535E319D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B0AD3-AECC-4824-A81C-AD23535B7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93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77F16-C437-E91E-E549-2CACE8EBE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61ED3C-E541-A9FF-08C5-A66A16D920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4F5874-748A-1A62-FE35-9D09398A1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943E-742C-41DF-80E5-57E4D35D310D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9C124E-DD47-DCEA-6BEA-87A3C44F8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3F0811-BF4B-7CCC-B21B-AAE83ACAF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B0AD3-AECC-4824-A81C-AD23535B7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469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FC24B06-2CF8-EF51-F8D3-D2DADADEE0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D150FE-1560-1BF7-9145-E7795A87B3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89C18C-D2D4-501C-C7EA-FE7286D2F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9943E-742C-41DF-80E5-57E4D35D310D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5C3681-9C28-D27C-03C7-D6331D847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3AA046-2CB4-48B2-7356-6E615A580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B0AD3-AECC-4824-A81C-AD23535B7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421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2D8666-FE43-A04D-CF1D-7DA78CEC3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8AF47D-EFB5-69CA-E773-F372EEB260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E116B-9D3D-CA19-18A9-6149723B76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09943E-742C-41DF-80E5-57E4D35D310D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30FB5-A2FC-2B84-5A33-483CBFCCEE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BEBFA-60B5-10BE-4670-69B27187AB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7DB0AD3-AECC-4824-A81C-AD23535B7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821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E50DD-CD91-1D51-1F6A-C8E1B89489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Stations of the Cross 2026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704DC8-C9DA-7D63-D229-1AE3083908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at Kingsnorth CEP</a:t>
            </a:r>
          </a:p>
        </p:txBody>
      </p:sp>
    </p:spTree>
    <p:extLst>
      <p:ext uri="{BB962C8B-B14F-4D97-AF65-F5344CB8AC3E}">
        <p14:creationId xmlns:p14="http://schemas.microsoft.com/office/powerpoint/2010/main" val="126278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60309_153031">
            <a:extLst>
              <a:ext uri="{FF2B5EF4-FFF2-40B4-BE49-F238E27FC236}">
                <a16:creationId xmlns:a16="http://schemas.microsoft.com/office/drawing/2014/main" id="{2FEB16A7-BF05-A55B-FA59-665E46D80D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847499"/>
            <a:ext cx="9144000" cy="498637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9BDF8B3-3C49-FD06-5FC7-F9FA29437EA2}"/>
              </a:ext>
            </a:extLst>
          </p:cNvPr>
          <p:cNvSpPr txBox="1"/>
          <p:nvPr/>
        </p:nvSpPr>
        <p:spPr>
          <a:xfrm>
            <a:off x="5518404" y="6060686"/>
            <a:ext cx="1357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By 6L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D5B4C5-3CA0-B506-9B8C-CB963BE60A64}"/>
              </a:ext>
            </a:extLst>
          </p:cNvPr>
          <p:cNvSpPr txBox="1"/>
          <p:nvPr/>
        </p:nvSpPr>
        <p:spPr>
          <a:xfrm>
            <a:off x="3267646" y="201168"/>
            <a:ext cx="56567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Station I</a:t>
            </a:r>
          </a:p>
          <a:p>
            <a:pPr algn="ctr"/>
            <a:r>
              <a:rPr lang="en-GB" dirty="0">
                <a:latin typeface="CCW Cursive Writing 1" panose="03050602040000000000" pitchFamily="66" charset="0"/>
              </a:rPr>
              <a:t>Jesus is sentenced to death</a:t>
            </a:r>
          </a:p>
        </p:txBody>
      </p:sp>
    </p:spTree>
    <p:extLst>
      <p:ext uri="{BB962C8B-B14F-4D97-AF65-F5344CB8AC3E}">
        <p14:creationId xmlns:p14="http://schemas.microsoft.com/office/powerpoint/2010/main" val="299168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60309_152952">
            <a:extLst>
              <a:ext uri="{FF2B5EF4-FFF2-40B4-BE49-F238E27FC236}">
                <a16:creationId xmlns:a16="http://schemas.microsoft.com/office/drawing/2014/main" id="{198DA4C5-4E41-3B7D-7CCA-84A9A26FB1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242" y="649224"/>
            <a:ext cx="5143500" cy="563270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CD7F60A-F033-21A4-03FD-2684A182CF76}"/>
              </a:ext>
            </a:extLst>
          </p:cNvPr>
          <p:cNvSpPr txBox="1"/>
          <p:nvPr/>
        </p:nvSpPr>
        <p:spPr>
          <a:xfrm>
            <a:off x="5458206" y="6409944"/>
            <a:ext cx="1275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By 5T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7C3EC6-F1F4-0EC2-D1C0-15E89D8D11E0}"/>
              </a:ext>
            </a:extLst>
          </p:cNvPr>
          <p:cNvSpPr txBox="1"/>
          <p:nvPr/>
        </p:nvSpPr>
        <p:spPr>
          <a:xfrm>
            <a:off x="3990212" y="26753"/>
            <a:ext cx="4495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Station II</a:t>
            </a:r>
          </a:p>
          <a:p>
            <a:pPr algn="ctr"/>
            <a:r>
              <a:rPr lang="en-GB" dirty="0">
                <a:latin typeface="CCW Cursive Writing 1" panose="03050602040000000000" pitchFamily="66" charset="0"/>
              </a:rPr>
              <a:t>Jesus Carries His Cross</a:t>
            </a:r>
          </a:p>
        </p:txBody>
      </p:sp>
    </p:spTree>
    <p:extLst>
      <p:ext uri="{BB962C8B-B14F-4D97-AF65-F5344CB8AC3E}">
        <p14:creationId xmlns:p14="http://schemas.microsoft.com/office/powerpoint/2010/main" val="6744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60306_113500">
            <a:extLst>
              <a:ext uri="{FF2B5EF4-FFF2-40B4-BE49-F238E27FC236}">
                <a16:creationId xmlns:a16="http://schemas.microsoft.com/office/drawing/2014/main" id="{DC615C7A-B141-C0CA-7AD8-7F64834880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649224"/>
            <a:ext cx="5143500" cy="55321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D53515C-C9C9-3EC6-A01F-35EF695B4482}"/>
              </a:ext>
            </a:extLst>
          </p:cNvPr>
          <p:cNvSpPr txBox="1"/>
          <p:nvPr/>
        </p:nvSpPr>
        <p:spPr>
          <a:xfrm>
            <a:off x="5453634" y="6292858"/>
            <a:ext cx="1284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By 4N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041168-EEA4-FC0F-44DD-09CFA1F9B44D}"/>
              </a:ext>
            </a:extLst>
          </p:cNvPr>
          <p:cNvSpPr txBox="1"/>
          <p:nvPr/>
        </p:nvSpPr>
        <p:spPr>
          <a:xfrm>
            <a:off x="3221926" y="30325"/>
            <a:ext cx="5748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Station III</a:t>
            </a:r>
          </a:p>
          <a:p>
            <a:pPr algn="ctr"/>
            <a:r>
              <a:rPr lang="en-GB" dirty="0">
                <a:latin typeface="CCW Cursive Writing 1" panose="03050602040000000000" pitchFamily="66" charset="0"/>
              </a:rPr>
              <a:t>Jesus falls for the first time</a:t>
            </a:r>
          </a:p>
        </p:txBody>
      </p:sp>
    </p:spTree>
    <p:extLst>
      <p:ext uri="{BB962C8B-B14F-4D97-AF65-F5344CB8AC3E}">
        <p14:creationId xmlns:p14="http://schemas.microsoft.com/office/powerpoint/2010/main" val="2964117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60309_153157">
            <a:extLst>
              <a:ext uri="{FF2B5EF4-FFF2-40B4-BE49-F238E27FC236}">
                <a16:creationId xmlns:a16="http://schemas.microsoft.com/office/drawing/2014/main" id="{380660A2-948E-38CF-3F6C-CA196155FD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4" t="9467"/>
          <a:stretch/>
        </p:blipFill>
        <p:spPr>
          <a:xfrm>
            <a:off x="3108960" y="777240"/>
            <a:ext cx="5779008" cy="53035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82A0AF-9DAE-C30B-6DEC-8EA12CF992A0}"/>
              </a:ext>
            </a:extLst>
          </p:cNvPr>
          <p:cNvSpPr txBox="1"/>
          <p:nvPr/>
        </p:nvSpPr>
        <p:spPr>
          <a:xfrm>
            <a:off x="5350764" y="6265426"/>
            <a:ext cx="1271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By 6C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B09887-3547-A027-5D65-2BE0F77FD968}"/>
              </a:ext>
            </a:extLst>
          </p:cNvPr>
          <p:cNvSpPr txBox="1"/>
          <p:nvPr/>
        </p:nvSpPr>
        <p:spPr>
          <a:xfrm>
            <a:off x="2968085" y="130909"/>
            <a:ext cx="60363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Station IV</a:t>
            </a:r>
          </a:p>
          <a:p>
            <a:pPr algn="ctr"/>
            <a:r>
              <a:rPr lang="en-GB" dirty="0">
                <a:latin typeface="CCW Cursive Writing 1" panose="03050602040000000000" pitchFamily="66" charset="0"/>
              </a:rPr>
              <a:t>Jesus meets his mother, Mary</a:t>
            </a:r>
          </a:p>
        </p:txBody>
      </p:sp>
    </p:spTree>
    <p:extLst>
      <p:ext uri="{BB962C8B-B14F-4D97-AF65-F5344CB8AC3E}">
        <p14:creationId xmlns:p14="http://schemas.microsoft.com/office/powerpoint/2010/main" val="1289822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60309_151724">
            <a:extLst>
              <a:ext uri="{FF2B5EF4-FFF2-40B4-BE49-F238E27FC236}">
                <a16:creationId xmlns:a16="http://schemas.microsoft.com/office/drawing/2014/main" id="{68E12FA8-45A0-8E1D-F974-64C3696C10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7" r="28607"/>
          <a:stretch/>
        </p:blipFill>
        <p:spPr>
          <a:xfrm>
            <a:off x="2944368" y="725055"/>
            <a:ext cx="6318504" cy="554126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A7F6314-4447-5C37-AD6D-E191A89E1FA4}"/>
              </a:ext>
            </a:extLst>
          </p:cNvPr>
          <p:cNvSpPr txBox="1"/>
          <p:nvPr/>
        </p:nvSpPr>
        <p:spPr>
          <a:xfrm>
            <a:off x="5367528" y="6355080"/>
            <a:ext cx="1243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CCW Cursive Writing 1" panose="03050602040000000000" pitchFamily="66" charset="0"/>
              </a:rPr>
              <a:t>ByRH</a:t>
            </a:r>
            <a:endParaRPr lang="en-GB" dirty="0">
              <a:latin typeface="CCW Cursive Writing 1" panose="03050602040000000000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B076B5-09A7-3CE2-D386-78A9DE0CA09F}"/>
              </a:ext>
            </a:extLst>
          </p:cNvPr>
          <p:cNvSpPr txBox="1"/>
          <p:nvPr/>
        </p:nvSpPr>
        <p:spPr>
          <a:xfrm>
            <a:off x="2808922" y="139160"/>
            <a:ext cx="65893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Station V</a:t>
            </a:r>
          </a:p>
          <a:p>
            <a:pPr algn="ctr"/>
            <a:r>
              <a:rPr lang="en-GB" dirty="0">
                <a:latin typeface="CCW Cursive Writing 1" panose="03050602040000000000" pitchFamily="66" charset="0"/>
              </a:rPr>
              <a:t>Simon helps Jesus carry the cross</a:t>
            </a:r>
          </a:p>
        </p:txBody>
      </p:sp>
    </p:spTree>
    <p:extLst>
      <p:ext uri="{BB962C8B-B14F-4D97-AF65-F5344CB8AC3E}">
        <p14:creationId xmlns:p14="http://schemas.microsoft.com/office/powerpoint/2010/main" val="2118707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60309_151746">
            <a:extLst>
              <a:ext uri="{FF2B5EF4-FFF2-40B4-BE49-F238E27FC236}">
                <a16:creationId xmlns:a16="http://schemas.microsoft.com/office/drawing/2014/main" id="{A994BD8A-3ADA-AB22-76AD-32A08F9B35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907042"/>
            <a:ext cx="9144000" cy="478967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54995F-9808-91C2-7B18-DF5E84CE248A}"/>
              </a:ext>
            </a:extLst>
          </p:cNvPr>
          <p:cNvSpPr txBox="1"/>
          <p:nvPr/>
        </p:nvSpPr>
        <p:spPr>
          <a:xfrm>
            <a:off x="5470588" y="6091690"/>
            <a:ext cx="1250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By RF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4FB83C-04F0-2932-44FE-349AB8913B80}"/>
              </a:ext>
            </a:extLst>
          </p:cNvPr>
          <p:cNvSpPr txBox="1"/>
          <p:nvPr/>
        </p:nvSpPr>
        <p:spPr>
          <a:xfrm>
            <a:off x="3612735" y="188898"/>
            <a:ext cx="49665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Station VI</a:t>
            </a:r>
          </a:p>
          <a:p>
            <a:pPr algn="ctr"/>
            <a:r>
              <a:rPr lang="en-GB" dirty="0">
                <a:latin typeface="CCW Cursive Writing 1" panose="03050602040000000000" pitchFamily="66" charset="0"/>
              </a:rPr>
              <a:t>Veronica wipes Jesus’ face</a:t>
            </a:r>
          </a:p>
        </p:txBody>
      </p:sp>
    </p:spTree>
    <p:extLst>
      <p:ext uri="{BB962C8B-B14F-4D97-AF65-F5344CB8AC3E}">
        <p14:creationId xmlns:p14="http://schemas.microsoft.com/office/powerpoint/2010/main" val="711222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60309_151755">
            <a:extLst>
              <a:ext uri="{FF2B5EF4-FFF2-40B4-BE49-F238E27FC236}">
                <a16:creationId xmlns:a16="http://schemas.microsoft.com/office/drawing/2014/main" id="{54DCBC10-7FB4-EA01-C2EF-720D941C57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584" y="717804"/>
            <a:ext cx="7333488" cy="54223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B76F48-4FB0-9243-AD2F-EE90575DDE65}"/>
              </a:ext>
            </a:extLst>
          </p:cNvPr>
          <p:cNvSpPr txBox="1"/>
          <p:nvPr/>
        </p:nvSpPr>
        <p:spPr>
          <a:xfrm>
            <a:off x="5470398" y="6283714"/>
            <a:ext cx="1165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By 1B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9AF4BB-ADC6-8336-A011-79BDFAC786D9}"/>
              </a:ext>
            </a:extLst>
          </p:cNvPr>
          <p:cNvSpPr txBox="1"/>
          <p:nvPr/>
        </p:nvSpPr>
        <p:spPr>
          <a:xfrm>
            <a:off x="2955417" y="71473"/>
            <a:ext cx="61958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Station VII</a:t>
            </a:r>
          </a:p>
          <a:p>
            <a:pPr algn="ctr"/>
            <a:r>
              <a:rPr lang="en-GB" dirty="0">
                <a:latin typeface="CCW Cursive Writing 1" panose="03050602040000000000" pitchFamily="66" charset="0"/>
              </a:rPr>
              <a:t>Jesus falls for the second time</a:t>
            </a:r>
          </a:p>
        </p:txBody>
      </p:sp>
    </p:spTree>
    <p:extLst>
      <p:ext uri="{BB962C8B-B14F-4D97-AF65-F5344CB8AC3E}">
        <p14:creationId xmlns:p14="http://schemas.microsoft.com/office/powerpoint/2010/main" val="2427608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60309_152831">
            <a:extLst>
              <a:ext uri="{FF2B5EF4-FFF2-40B4-BE49-F238E27FC236}">
                <a16:creationId xmlns:a16="http://schemas.microsoft.com/office/drawing/2014/main" id="{2DE774D9-30F3-20AE-5577-B101730CB5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67" b="8400"/>
          <a:stretch/>
        </p:blipFill>
        <p:spPr>
          <a:xfrm>
            <a:off x="2630613" y="722376"/>
            <a:ext cx="7132703" cy="541324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E2CCB1-5453-EFA2-4FBE-78DC53627B54}"/>
              </a:ext>
            </a:extLst>
          </p:cNvPr>
          <p:cNvSpPr txBox="1"/>
          <p:nvPr/>
        </p:nvSpPr>
        <p:spPr>
          <a:xfrm>
            <a:off x="5735192" y="6329434"/>
            <a:ext cx="1250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By 1A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5B9F24-B298-F99E-221B-91BB11DCCF0E}"/>
              </a:ext>
            </a:extLst>
          </p:cNvPr>
          <p:cNvSpPr txBox="1"/>
          <p:nvPr/>
        </p:nvSpPr>
        <p:spPr>
          <a:xfrm>
            <a:off x="2630613" y="126444"/>
            <a:ext cx="71327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Station VIII</a:t>
            </a:r>
          </a:p>
          <a:p>
            <a:pPr algn="ctr"/>
            <a:r>
              <a:rPr lang="en-GB" dirty="0">
                <a:latin typeface="CCW Cursive Writing 1" panose="03050602040000000000" pitchFamily="66" charset="0"/>
              </a:rPr>
              <a:t>Jesus meets the women of Jerusalem</a:t>
            </a:r>
          </a:p>
        </p:txBody>
      </p:sp>
    </p:spTree>
    <p:extLst>
      <p:ext uri="{BB962C8B-B14F-4D97-AF65-F5344CB8AC3E}">
        <p14:creationId xmlns:p14="http://schemas.microsoft.com/office/powerpoint/2010/main" val="2829458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60306_113345">
            <a:extLst>
              <a:ext uri="{FF2B5EF4-FFF2-40B4-BE49-F238E27FC236}">
                <a16:creationId xmlns:a16="http://schemas.microsoft.com/office/drawing/2014/main" id="{FA8AC5F1-B9BF-8F2F-FAA9-252ED86BD0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0" t="12534"/>
          <a:stretch/>
        </p:blipFill>
        <p:spPr>
          <a:xfrm>
            <a:off x="2788920" y="617220"/>
            <a:ext cx="6766560" cy="56235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241E91E-7843-1C69-9761-3244C29C79B2}"/>
              </a:ext>
            </a:extLst>
          </p:cNvPr>
          <p:cNvSpPr txBox="1"/>
          <p:nvPr/>
        </p:nvSpPr>
        <p:spPr>
          <a:xfrm>
            <a:off x="5542690" y="6359652"/>
            <a:ext cx="1251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By 2K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9645F9-4740-6D2C-3DCC-39439BD84DFA}"/>
              </a:ext>
            </a:extLst>
          </p:cNvPr>
          <p:cNvSpPr txBox="1"/>
          <p:nvPr/>
        </p:nvSpPr>
        <p:spPr>
          <a:xfrm>
            <a:off x="3349368" y="0"/>
            <a:ext cx="5638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Station IX</a:t>
            </a:r>
          </a:p>
          <a:p>
            <a:pPr algn="ctr"/>
            <a:r>
              <a:rPr lang="en-GB" dirty="0">
                <a:latin typeface="CCW Cursive Writing 1" panose="03050602040000000000" pitchFamily="66" charset="0"/>
              </a:rPr>
              <a:t>Jesus falls for the third time</a:t>
            </a:r>
          </a:p>
        </p:txBody>
      </p:sp>
    </p:spTree>
    <p:extLst>
      <p:ext uri="{BB962C8B-B14F-4D97-AF65-F5344CB8AC3E}">
        <p14:creationId xmlns:p14="http://schemas.microsoft.com/office/powerpoint/2010/main" val="11609214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60306_113417">
            <a:extLst>
              <a:ext uri="{FF2B5EF4-FFF2-40B4-BE49-F238E27FC236}">
                <a16:creationId xmlns:a16="http://schemas.microsoft.com/office/drawing/2014/main" id="{90E068DC-59BB-8B7A-2B15-E39B0AD599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7" t="21066" r="3896" b="16400"/>
          <a:stretch/>
        </p:blipFill>
        <p:spPr>
          <a:xfrm>
            <a:off x="2231136" y="731232"/>
            <a:ext cx="8202168" cy="5395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C8DAD4-8D23-A05F-F322-49468D5AB1F4}"/>
              </a:ext>
            </a:extLst>
          </p:cNvPr>
          <p:cNvSpPr txBox="1"/>
          <p:nvPr/>
        </p:nvSpPr>
        <p:spPr>
          <a:xfrm>
            <a:off x="5579364" y="6245352"/>
            <a:ext cx="1461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By 3G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7380DB-E83E-6657-12F1-AD0B5EFAAA50}"/>
              </a:ext>
            </a:extLst>
          </p:cNvPr>
          <p:cNvSpPr txBox="1"/>
          <p:nvPr/>
        </p:nvSpPr>
        <p:spPr>
          <a:xfrm>
            <a:off x="2281428" y="84901"/>
            <a:ext cx="8101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Station X</a:t>
            </a:r>
          </a:p>
          <a:p>
            <a:pPr algn="ctr"/>
            <a:r>
              <a:rPr lang="en-GB" dirty="0">
                <a:latin typeface="CCW Cursive Writing 1" panose="03050602040000000000" pitchFamily="66" charset="0"/>
              </a:rPr>
              <a:t>Jesus is stripped of his clothes</a:t>
            </a:r>
          </a:p>
        </p:txBody>
      </p:sp>
    </p:spTree>
    <p:extLst>
      <p:ext uri="{BB962C8B-B14F-4D97-AF65-F5344CB8AC3E}">
        <p14:creationId xmlns:p14="http://schemas.microsoft.com/office/powerpoint/2010/main" val="30559582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60306_113441">
            <a:extLst>
              <a:ext uri="{FF2B5EF4-FFF2-40B4-BE49-F238E27FC236}">
                <a16:creationId xmlns:a16="http://schemas.microsoft.com/office/drawing/2014/main" id="{633E5FC6-480A-A7FB-714C-0A9749BBE1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3" t="30800" b="19733"/>
          <a:stretch/>
        </p:blipFill>
        <p:spPr>
          <a:xfrm>
            <a:off x="939359" y="1280160"/>
            <a:ext cx="10313282" cy="39136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E5806AE-AB7F-43EB-EDB3-D91912EAE966}"/>
              </a:ext>
            </a:extLst>
          </p:cNvPr>
          <p:cNvSpPr txBox="1"/>
          <p:nvPr/>
        </p:nvSpPr>
        <p:spPr>
          <a:xfrm>
            <a:off x="5314188" y="5991106"/>
            <a:ext cx="1406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By 4S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6BF9F8-F8A8-8803-5109-A6D935531A85}"/>
              </a:ext>
            </a:extLst>
          </p:cNvPr>
          <p:cNvSpPr txBox="1"/>
          <p:nvPr/>
        </p:nvSpPr>
        <p:spPr>
          <a:xfrm>
            <a:off x="3002660" y="354044"/>
            <a:ext cx="57847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Station XI</a:t>
            </a:r>
          </a:p>
          <a:p>
            <a:pPr algn="ctr"/>
            <a:r>
              <a:rPr lang="en-GB" dirty="0">
                <a:latin typeface="CCW Cursive Writing 1" panose="03050602040000000000" pitchFamily="66" charset="0"/>
              </a:rPr>
              <a:t>Jesus is nailed to the cross</a:t>
            </a:r>
          </a:p>
        </p:txBody>
      </p:sp>
    </p:spTree>
    <p:extLst>
      <p:ext uri="{BB962C8B-B14F-4D97-AF65-F5344CB8AC3E}">
        <p14:creationId xmlns:p14="http://schemas.microsoft.com/office/powerpoint/2010/main" val="9302078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60309_152926">
            <a:extLst>
              <a:ext uri="{FF2B5EF4-FFF2-40B4-BE49-F238E27FC236}">
                <a16:creationId xmlns:a16="http://schemas.microsoft.com/office/drawing/2014/main" id="{78913F2E-91F2-AD18-B8A4-6AA47B2A05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t="7734" r="10474" b="2399"/>
          <a:stretch/>
        </p:blipFill>
        <p:spPr>
          <a:xfrm>
            <a:off x="3044952" y="722376"/>
            <a:ext cx="5742432" cy="524865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A93F79-B931-B7FD-73A9-35C270C6BE8B}"/>
              </a:ext>
            </a:extLst>
          </p:cNvPr>
          <p:cNvSpPr txBox="1"/>
          <p:nvPr/>
        </p:nvSpPr>
        <p:spPr>
          <a:xfrm>
            <a:off x="5380482" y="6135624"/>
            <a:ext cx="1211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By 5B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E30F05-1219-0FCF-CA94-4E3E8A4CB0B4}"/>
              </a:ext>
            </a:extLst>
          </p:cNvPr>
          <p:cNvSpPr txBox="1"/>
          <p:nvPr/>
        </p:nvSpPr>
        <p:spPr>
          <a:xfrm>
            <a:off x="3494532" y="76045"/>
            <a:ext cx="5202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Station XII</a:t>
            </a:r>
          </a:p>
          <a:p>
            <a:pPr algn="ctr"/>
            <a:r>
              <a:rPr lang="en-GB" dirty="0">
                <a:latin typeface="CCW Cursive Writing 1" panose="03050602040000000000" pitchFamily="66" charset="0"/>
              </a:rPr>
              <a:t>Jesus dies on the cross</a:t>
            </a:r>
          </a:p>
        </p:txBody>
      </p:sp>
    </p:spTree>
    <p:extLst>
      <p:ext uri="{BB962C8B-B14F-4D97-AF65-F5344CB8AC3E}">
        <p14:creationId xmlns:p14="http://schemas.microsoft.com/office/powerpoint/2010/main" val="10511116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60306_113521">
            <a:extLst>
              <a:ext uri="{FF2B5EF4-FFF2-40B4-BE49-F238E27FC236}">
                <a16:creationId xmlns:a16="http://schemas.microsoft.com/office/drawing/2014/main" id="{B8A3AA37-CED2-A52E-5F62-70852B3CAD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4" t="23545" r="1083" b="19200"/>
          <a:stretch/>
        </p:blipFill>
        <p:spPr>
          <a:xfrm>
            <a:off x="1463040" y="1020342"/>
            <a:ext cx="9520126" cy="44203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11E8DF9-1360-B17A-F940-3B03B6F06023}"/>
              </a:ext>
            </a:extLst>
          </p:cNvPr>
          <p:cNvSpPr txBox="1"/>
          <p:nvPr/>
        </p:nvSpPr>
        <p:spPr>
          <a:xfrm>
            <a:off x="5443577" y="5771864"/>
            <a:ext cx="1559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By 3H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F0C1DC-C28D-7FAB-5B4F-4AA925D58E56}"/>
              </a:ext>
            </a:extLst>
          </p:cNvPr>
          <p:cNvSpPr txBox="1"/>
          <p:nvPr/>
        </p:nvSpPr>
        <p:spPr>
          <a:xfrm>
            <a:off x="2899259" y="290715"/>
            <a:ext cx="6647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Station XIII</a:t>
            </a:r>
          </a:p>
          <a:p>
            <a:pPr algn="ctr"/>
            <a:r>
              <a:rPr lang="en-GB" dirty="0">
                <a:latin typeface="CCW Cursive Writing 1" panose="03050602040000000000" pitchFamily="66" charset="0"/>
              </a:rPr>
              <a:t>Jesus is taken down from the cross</a:t>
            </a:r>
          </a:p>
        </p:txBody>
      </p:sp>
    </p:spTree>
    <p:extLst>
      <p:ext uri="{BB962C8B-B14F-4D97-AF65-F5344CB8AC3E}">
        <p14:creationId xmlns:p14="http://schemas.microsoft.com/office/powerpoint/2010/main" val="29068940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60309_151616">
            <a:extLst>
              <a:ext uri="{FF2B5EF4-FFF2-40B4-BE49-F238E27FC236}">
                <a16:creationId xmlns:a16="http://schemas.microsoft.com/office/drawing/2014/main" id="{E736460D-D163-6772-EEBF-B01C9888D8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696" y="722376"/>
            <a:ext cx="6934200" cy="52006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0F2660-E1A7-900B-8CA7-842EA838E6E5}"/>
              </a:ext>
            </a:extLst>
          </p:cNvPr>
          <p:cNvSpPr txBox="1"/>
          <p:nvPr/>
        </p:nvSpPr>
        <p:spPr>
          <a:xfrm>
            <a:off x="5545836" y="6236208"/>
            <a:ext cx="1385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By 2M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B1F6AB-C9DC-4D79-5A26-FA926E23CEC7}"/>
              </a:ext>
            </a:extLst>
          </p:cNvPr>
          <p:cNvSpPr txBox="1"/>
          <p:nvPr/>
        </p:nvSpPr>
        <p:spPr>
          <a:xfrm>
            <a:off x="3611308" y="86028"/>
            <a:ext cx="5254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CW Cursive Writing 1" panose="03050602040000000000" pitchFamily="66" charset="0"/>
              </a:rPr>
              <a:t>Station XIV</a:t>
            </a:r>
          </a:p>
          <a:p>
            <a:pPr algn="ctr"/>
            <a:r>
              <a:rPr lang="en-GB" dirty="0">
                <a:latin typeface="CCW Cursive Writing 1" panose="03050602040000000000" pitchFamily="66" charset="0"/>
              </a:rPr>
              <a:t>Jesus is laid in the tomb</a:t>
            </a:r>
          </a:p>
        </p:txBody>
      </p:sp>
    </p:spTree>
    <p:extLst>
      <p:ext uri="{BB962C8B-B14F-4D97-AF65-F5344CB8AC3E}">
        <p14:creationId xmlns:p14="http://schemas.microsoft.com/office/powerpoint/2010/main" val="1400153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143</Words>
  <Application>Microsoft Office PowerPoint</Application>
  <PresentationFormat>Widescreen</PresentationFormat>
  <Paragraphs>44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Aptos Display</vt:lpstr>
      <vt:lpstr>Arial</vt:lpstr>
      <vt:lpstr>CCW Cursive Writing 1</vt:lpstr>
      <vt:lpstr>Office Theme</vt:lpstr>
      <vt:lpstr>Stations of the Cross 2026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 Keeling</dc:creator>
  <cp:lastModifiedBy>L Keeling</cp:lastModifiedBy>
  <cp:revision>1</cp:revision>
  <dcterms:created xsi:type="dcterms:W3CDTF">2026-03-09T16:11:27Z</dcterms:created>
  <dcterms:modified xsi:type="dcterms:W3CDTF">2026-03-09T16:47:03Z</dcterms:modified>
</cp:coreProperties>
</file>