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1"/>
  </p:notesMasterIdLst>
  <p:sldIdLst>
    <p:sldId id="296" r:id="rId11"/>
    <p:sldId id="297" r:id="rId12"/>
    <p:sldId id="306" r:id="rId13"/>
    <p:sldId id="298" r:id="rId14"/>
    <p:sldId id="299" r:id="rId15"/>
    <p:sldId id="300" r:id="rId16"/>
    <p:sldId id="307" r:id="rId17"/>
    <p:sldId id="308" r:id="rId18"/>
    <p:sldId id="304" r:id="rId19"/>
    <p:sldId id="301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28" d="100"/>
          <a:sy n="28" d="100"/>
        </p:scale>
        <p:origin x="908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commentAuthors" Target="commentAuthor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C63C6651-8A57-45B0-AAC7-247F73377421}"/>
    <pc:docChg chg="custSel modSld">
      <pc:chgData name="James Clegg" userId="c6df1435-7a36-4b38-be4d-16e68e91152f" providerId="ADAL" clId="{C63C6651-8A57-45B0-AAC7-247F73377421}" dt="2021-01-14T10:33:11.818" v="7"/>
      <pc:docMkLst>
        <pc:docMk/>
      </pc:docMkLst>
      <pc:sldChg chg="modTransition">
        <pc:chgData name="James Clegg" userId="c6df1435-7a36-4b38-be4d-16e68e91152f" providerId="ADAL" clId="{C63C6651-8A57-45B0-AAC7-247F73377421}" dt="2021-01-14T10:33:11.818" v="7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C63C6651-8A57-45B0-AAC7-247F73377421}" dt="2021-01-14T10:33:11.818" v="7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C63C6651-8A57-45B0-AAC7-247F73377421}" dt="2021-01-14T10:33:11.818" v="7"/>
        <pc:sldMkLst>
          <pc:docMk/>
          <pc:sldMk cId="4128357408" sldId="298"/>
        </pc:sldMkLst>
        <pc:picChg chg="del">
          <ac:chgData name="James Clegg" userId="c6df1435-7a36-4b38-be4d-16e68e91152f" providerId="ADAL" clId="{C63C6651-8A57-45B0-AAC7-247F73377421}" dt="2021-01-14T10:32:41.224" v="1" actId="478"/>
          <ac:picMkLst>
            <pc:docMk/>
            <pc:sldMk cId="4128357408" sldId="298"/>
            <ac:picMk id="9" creationId="{00000000-0000-0000-0000-000000000000}"/>
          </ac:picMkLst>
        </pc:picChg>
      </pc:sldChg>
      <pc:sldChg chg="modTransition">
        <pc:chgData name="James Clegg" userId="c6df1435-7a36-4b38-be4d-16e68e91152f" providerId="ADAL" clId="{C63C6651-8A57-45B0-AAC7-247F73377421}" dt="2021-01-14T10:33:11.818" v="7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C63C6651-8A57-45B0-AAC7-247F73377421}" dt="2021-01-14T10:33:11.818" v="7"/>
        <pc:sldMkLst>
          <pc:docMk/>
          <pc:sldMk cId="3939627984" sldId="300"/>
        </pc:sldMkLst>
        <pc:picChg chg="del">
          <ac:chgData name="James Clegg" userId="c6df1435-7a36-4b38-be4d-16e68e91152f" providerId="ADAL" clId="{C63C6651-8A57-45B0-AAC7-247F73377421}" dt="2021-01-14T10:32:43.909" v="2" actId="478"/>
          <ac:picMkLst>
            <pc:docMk/>
            <pc:sldMk cId="3939627984" sldId="300"/>
            <ac:picMk id="2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63C6651-8A57-45B0-AAC7-247F73377421}" dt="2021-01-14T10:33:11.818" v="7"/>
        <pc:sldMkLst>
          <pc:docMk/>
          <pc:sldMk cId="3782242679" sldId="301"/>
        </pc:sldMkLst>
        <pc:picChg chg="del">
          <ac:chgData name="James Clegg" userId="c6df1435-7a36-4b38-be4d-16e68e91152f" providerId="ADAL" clId="{C63C6651-8A57-45B0-AAC7-247F73377421}" dt="2021-01-14T10:32:54.768" v="6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63C6651-8A57-45B0-AAC7-247F73377421}" dt="2021-01-14T10:33:11.818" v="7"/>
        <pc:sldMkLst>
          <pc:docMk/>
          <pc:sldMk cId="3195527484" sldId="304"/>
        </pc:sldMkLst>
        <pc:picChg chg="del">
          <ac:chgData name="James Clegg" userId="c6df1435-7a36-4b38-be4d-16e68e91152f" providerId="ADAL" clId="{C63C6651-8A57-45B0-AAC7-247F73377421}" dt="2021-01-14T10:32:51.696" v="5" actId="478"/>
          <ac:picMkLst>
            <pc:docMk/>
            <pc:sldMk cId="3195527484" sldId="304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63C6651-8A57-45B0-AAC7-247F73377421}" dt="2021-01-14T10:33:11.818" v="7"/>
        <pc:sldMkLst>
          <pc:docMk/>
          <pc:sldMk cId="4279792128" sldId="306"/>
        </pc:sldMkLst>
        <pc:picChg chg="del">
          <ac:chgData name="James Clegg" userId="c6df1435-7a36-4b38-be4d-16e68e91152f" providerId="ADAL" clId="{C63C6651-8A57-45B0-AAC7-247F73377421}" dt="2021-01-14T10:32:38.852" v="0" actId="478"/>
          <ac:picMkLst>
            <pc:docMk/>
            <pc:sldMk cId="4279792128" sldId="30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63C6651-8A57-45B0-AAC7-247F73377421}" dt="2021-01-14T10:33:11.818" v="7"/>
        <pc:sldMkLst>
          <pc:docMk/>
          <pc:sldMk cId="1052677551" sldId="307"/>
        </pc:sldMkLst>
        <pc:picChg chg="del">
          <ac:chgData name="James Clegg" userId="c6df1435-7a36-4b38-be4d-16e68e91152f" providerId="ADAL" clId="{C63C6651-8A57-45B0-AAC7-247F73377421}" dt="2021-01-14T10:32:46.401" v="3" actId="478"/>
          <ac:picMkLst>
            <pc:docMk/>
            <pc:sldMk cId="1052677551" sldId="307"/>
            <ac:picMk id="2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63C6651-8A57-45B0-AAC7-247F73377421}" dt="2021-01-14T10:33:11.818" v="7"/>
        <pc:sldMkLst>
          <pc:docMk/>
          <pc:sldMk cId="1404793189" sldId="308"/>
        </pc:sldMkLst>
        <pc:picChg chg="del">
          <ac:chgData name="James Clegg" userId="c6df1435-7a36-4b38-be4d-16e68e91152f" providerId="ADAL" clId="{C63C6651-8A57-45B0-AAC7-247F73377421}" dt="2021-01-14T10:32:49.109" v="4" actId="478"/>
          <ac:picMkLst>
            <pc:docMk/>
            <pc:sldMk cId="1404793189" sldId="308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03/02/2021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03/02/2021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1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5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24.png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26.png"/><Relationship Id="rId15" Type="http://schemas.openxmlformats.org/officeDocument/2006/relationships/image" Target="../media/image23.png"/><Relationship Id="rId10" Type="http://schemas.openxmlformats.org/officeDocument/2006/relationships/image" Target="../media/image22.png"/><Relationship Id="rId9" Type="http://schemas.openxmlformats.org/officeDocument/2006/relationships/image" Target="../media/image21.pn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70.png"/><Relationship Id="rId5" Type="http://schemas.openxmlformats.org/officeDocument/2006/relationships/image" Target="../media/image26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18" Type="http://schemas.openxmlformats.org/officeDocument/2006/relationships/image" Target="../media/image43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9.png"/><Relationship Id="rId1" Type="http://schemas.openxmlformats.org/officeDocument/2006/relationships/tags" Target="../tags/tag3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19" Type="http://schemas.openxmlformats.org/officeDocument/2006/relationships/image" Target="../media/image44.png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18" Type="http://schemas.openxmlformats.org/officeDocument/2006/relationships/image" Target="../media/image57.pn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5.png"/><Relationship Id="rId1" Type="http://schemas.openxmlformats.org/officeDocument/2006/relationships/tags" Target="../tags/tag4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5" Type="http://schemas.openxmlformats.org/officeDocument/2006/relationships/image" Target="../media/image19.png"/><Relationship Id="rId10" Type="http://schemas.openxmlformats.org/officeDocument/2006/relationships/image" Target="../media/image50.png"/><Relationship Id="rId9" Type="http://schemas.openxmlformats.org/officeDocument/2006/relationships/image" Target="../media/image49.png"/><Relationship Id="rId14" Type="http://schemas.openxmlformats.org/officeDocument/2006/relationships/image" Target="../media/image5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7" Type="http://schemas.openxmlformats.org/officeDocument/2006/relationships/image" Target="../media/image6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9" Type="http://schemas.openxmlformats.org/officeDocument/2006/relationships/image" Target="../media/image6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6F3BE15-C442-45AE-9D05-E8D993E2BB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7213"/>
            <a:ext cx="6041660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Put the fractions in the correct box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840140" y="914298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6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0140" y="914298"/>
                <a:ext cx="680684" cy="71275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2396837" y="1108261"/>
            <a:ext cx="2105890" cy="196744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5151069" y="1094407"/>
            <a:ext cx="2105890" cy="198130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565913" y="1108261"/>
                <a:ext cx="1936814" cy="7163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cs typeface="Arial" panose="020B0604020202020204" pitchFamily="34" charset="0"/>
                  </a:rPr>
                  <a:t>Less 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600" b="0" i="0" smtClean="0"/>
                          <m:t>2</m:t>
                        </m:r>
                      </m:den>
                    </m:f>
                  </m:oMath>
                </a14:m>
                <a:endParaRPr lang="en-GB" sz="2600" dirty="0"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5913" y="1108261"/>
                <a:ext cx="1936814" cy="716350"/>
              </a:xfrm>
              <a:prstGeom prst="rect">
                <a:avLst/>
              </a:prstGeom>
              <a:blipFill>
                <a:blip r:embed="rId5"/>
                <a:stretch>
                  <a:fillRect l="-5660" b="-102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235607" y="1076261"/>
                <a:ext cx="1936814" cy="7163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cs typeface="Arial" panose="020B0604020202020204" pitchFamily="34" charset="0"/>
                  </a:rPr>
                  <a:t>More 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600" b="0" i="0" smtClean="0"/>
                          <m:t>2</m:t>
                        </m:r>
                      </m:den>
                    </m:f>
                  </m:oMath>
                </a14:m>
                <a:endParaRPr lang="en-GB" sz="2600" dirty="0"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5607" y="1076261"/>
                <a:ext cx="1936814" cy="716350"/>
              </a:xfrm>
              <a:prstGeom prst="rect">
                <a:avLst/>
              </a:prstGeom>
              <a:blipFill>
                <a:blip r:embed="rId6"/>
                <a:stretch>
                  <a:fillRect l="-5660" b="-102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529503" y="1264240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29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9503" y="1264240"/>
                <a:ext cx="680684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840140" y="2362781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8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0140" y="2362781"/>
                <a:ext cx="680684" cy="71275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548862" y="2719160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50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99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8862" y="2719160"/>
                <a:ext cx="680684" cy="71275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179399" y="4174080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9399" y="4174080"/>
                <a:ext cx="680684" cy="71275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207947" y="4174080"/>
                <a:ext cx="680684" cy="6814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11</m:t>
                              </m:r>
                            </m:num>
                            <m:den/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947" y="4174080"/>
                <a:ext cx="680684" cy="68140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1797412" y="4231474"/>
            <a:ext cx="47320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295421" y="4600535"/>
            <a:ext cx="428913" cy="2767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179399" y="5313294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9399" y="5313294"/>
                <a:ext cx="680684" cy="71275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207947" y="5313294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947" y="5313294"/>
                <a:ext cx="680684" cy="712759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/>
          <p:cNvSpPr/>
          <p:nvPr/>
        </p:nvSpPr>
        <p:spPr>
          <a:xfrm>
            <a:off x="1755758" y="5459999"/>
            <a:ext cx="473788" cy="46355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792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Put the fractions in the correct box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840140" y="914298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6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0140" y="914298"/>
                <a:ext cx="680684" cy="7127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2396837" y="1108261"/>
            <a:ext cx="2105890" cy="196744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5151069" y="1094407"/>
            <a:ext cx="2105890" cy="198130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565913" y="1108261"/>
                <a:ext cx="1936814" cy="7163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cs typeface="Arial" panose="020B0604020202020204" pitchFamily="34" charset="0"/>
                  </a:rPr>
                  <a:t>Less 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600" b="0" i="0" smtClean="0"/>
                          <m:t>2</m:t>
                        </m:r>
                      </m:den>
                    </m:f>
                  </m:oMath>
                </a14:m>
                <a:endParaRPr lang="en-GB" sz="2600" dirty="0"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5913" y="1108261"/>
                <a:ext cx="1936814" cy="716350"/>
              </a:xfrm>
              <a:prstGeom prst="rect">
                <a:avLst/>
              </a:prstGeom>
              <a:blipFill>
                <a:blip r:embed="rId6"/>
                <a:stretch>
                  <a:fillRect l="-5660" b="-102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235607" y="1076261"/>
                <a:ext cx="1936814" cy="7163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cs typeface="Arial" panose="020B0604020202020204" pitchFamily="34" charset="0"/>
                  </a:rPr>
                  <a:t>More 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600" b="0" i="0" smtClean="0"/>
                          <m:t>2</m:t>
                        </m:r>
                      </m:den>
                    </m:f>
                  </m:oMath>
                </a14:m>
                <a:endParaRPr lang="en-GB" sz="2600" dirty="0"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5607" y="1076261"/>
                <a:ext cx="1936814" cy="716350"/>
              </a:xfrm>
              <a:prstGeom prst="rect">
                <a:avLst/>
              </a:prstGeom>
              <a:blipFill>
                <a:blip r:embed="rId7"/>
                <a:stretch>
                  <a:fillRect l="-5660" b="-102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529503" y="1264240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29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9503" y="1264240"/>
                <a:ext cx="680684" cy="71275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840140" y="2362781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8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0140" y="2362781"/>
                <a:ext cx="680684" cy="71275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548862" y="2719160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50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99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8862" y="2719160"/>
                <a:ext cx="680684" cy="71275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179399" y="4174080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9399" y="4174080"/>
                <a:ext cx="680684" cy="71275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207947" y="4174080"/>
                <a:ext cx="680684" cy="6814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11</m:t>
                              </m:r>
                            </m:num>
                            <m:den/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947" y="4174080"/>
                <a:ext cx="680684" cy="68140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1797412" y="4231474"/>
            <a:ext cx="47320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295421" y="4600535"/>
            <a:ext cx="428913" cy="2767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179399" y="5313294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9399" y="5313294"/>
                <a:ext cx="680684" cy="712759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207947" y="5313294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947" y="5313294"/>
                <a:ext cx="680684" cy="712759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/>
          <p:cNvSpPr/>
          <p:nvPr/>
        </p:nvSpPr>
        <p:spPr>
          <a:xfrm>
            <a:off x="1755758" y="5459999"/>
            <a:ext cx="473788" cy="46355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207947" y="4475329"/>
                <a:ext cx="6806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i="0" smtClean="0">
                          <a:solidFill>
                            <a:srgbClr val="0070C0"/>
                          </a:solidFill>
                        </a:rPr>
                        <m:t>1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3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947" y="4475329"/>
                <a:ext cx="680684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811808" y="4424719"/>
                <a:ext cx="43271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i="0" smtClean="0">
                          <a:solidFill>
                            <a:srgbClr val="0070C0"/>
                          </a:solidFill>
                        </a:rPr>
                        <m:t>A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ny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integer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greater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than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12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1808" y="4424719"/>
                <a:ext cx="4327170" cy="523220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244040" y="5313293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040" y="5313293"/>
                <a:ext cx="680684" cy="712759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1756340" y="5383911"/>
            <a:ext cx="47320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81481E-6 L 0.49375 0.1245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88" y="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11111E-6 L 0.17448 0.0967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15" y="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6 L 0.61945 -0.0666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72" y="-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0.47222 -0.0703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1" y="-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4" grpId="0"/>
      <p:bldP spid="24" grpId="0"/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 flipH="1">
            <a:off x="1371599" y="298742"/>
            <a:ext cx="594359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Write these fractions in ascending order.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207119" y="791187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6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7119" y="791187"/>
                <a:ext cx="680684" cy="7127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35073" y="791186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11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5073" y="791186"/>
                <a:ext cx="680684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487501" y="791187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21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7501" y="791187"/>
                <a:ext cx="680684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921199" y="791187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29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199" y="791187"/>
                <a:ext cx="680684" cy="71275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2657966" y="1646607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989117" y="1646607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487501" y="1646607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229922" y="1650680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115841" y="3388793"/>
            <a:ext cx="6455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dirty="0">
                <a:solidFill>
                  <a:srgbClr val="FF0000"/>
                </a:solidFill>
              </a:rPr>
              <a:t>greater</a:t>
            </a:r>
            <a:r>
              <a:rPr lang="en-GB" sz="2400" dirty="0"/>
              <a:t> the denominator, the </a:t>
            </a:r>
            <a:r>
              <a:rPr lang="en-GB" sz="2400" dirty="0">
                <a:solidFill>
                  <a:srgbClr val="FF0000"/>
                </a:solidFill>
              </a:rPr>
              <a:t>smaller</a:t>
            </a:r>
            <a:r>
              <a:rPr lang="en-GB" sz="2400" dirty="0"/>
              <a:t> the fraction.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-0.25174 0.1231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87" y="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7 L -0.00052 0.1231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0.17187 0.121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94" y="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0.08438 0.125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19" y="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275038" y="1024139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3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5038" y="1024139"/>
                <a:ext cx="680684" cy="7127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702992" y="1024138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11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16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2992" y="1024138"/>
                <a:ext cx="680684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555420" y="1024139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5420" y="1024139"/>
                <a:ext cx="680684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989118" y="1024139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9118" y="1024139"/>
                <a:ext cx="680684" cy="71275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2725885" y="1879559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057036" y="1879559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555420" y="1879559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297841" y="1883632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1070284" y="2657112"/>
            <a:ext cx="6455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denominators are the same, the </a:t>
            </a:r>
            <a:r>
              <a:rPr lang="en-GB" sz="2400" dirty="0">
                <a:solidFill>
                  <a:srgbClr val="FF0000"/>
                </a:solidFill>
              </a:rPr>
              <a:t>greater</a:t>
            </a:r>
            <a:r>
              <a:rPr lang="en-GB" sz="2400" dirty="0"/>
              <a:t> the numerator, the </a:t>
            </a:r>
            <a:r>
              <a:rPr lang="en-GB" sz="2400" dirty="0">
                <a:solidFill>
                  <a:srgbClr val="FF0000"/>
                </a:solidFill>
              </a:rPr>
              <a:t>greater</a:t>
            </a:r>
            <a:r>
              <a:rPr lang="en-GB" sz="2400" dirty="0"/>
              <a:t> 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543668" y="148373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16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3668" y="148373"/>
                <a:ext cx="680684" cy="71275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275038" y="148373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16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5038" y="148373"/>
                <a:ext cx="680684" cy="71275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989118" y="148373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16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9118" y="148373"/>
                <a:ext cx="680684" cy="71275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251976" y="4297965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1976" y="4297965"/>
                <a:ext cx="680684" cy="71275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679930" y="4297964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9930" y="4297964"/>
                <a:ext cx="680684" cy="712759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532358" y="4297965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3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2358" y="4297965"/>
                <a:ext cx="680684" cy="712759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966056" y="4297965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6056" y="4297965"/>
                <a:ext cx="680684" cy="712759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2702823" y="5153385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5033974" y="5153385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532358" y="5153385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274779" y="5157458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343896" y="3809765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646740" y="39524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679930" y="3630771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9930" y="3630771"/>
                <a:ext cx="680684" cy="712759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265578" y="3630771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8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5578" y="3630771"/>
                <a:ext cx="680684" cy="712759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985850" y="3630771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5850" y="3630771"/>
                <a:ext cx="680684" cy="712759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B10348DB-49C0-4292-99D8-DC6B4466BD74}"/>
              </a:ext>
            </a:extLst>
          </p:cNvPr>
          <p:cNvSpPr txBox="1"/>
          <p:nvPr/>
        </p:nvSpPr>
        <p:spPr>
          <a:xfrm>
            <a:off x="1448849" y="19841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Smallest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1CBDDF8-0ABC-4949-BBE0-46AEF485966D}"/>
              </a:ext>
            </a:extLst>
          </p:cNvPr>
          <p:cNvSpPr txBox="1"/>
          <p:nvPr/>
        </p:nvSpPr>
        <p:spPr>
          <a:xfrm>
            <a:off x="5669802" y="198730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Greatest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1D02DE8-3F94-4911-A2D0-D9B884D6EACE}"/>
              </a:ext>
            </a:extLst>
          </p:cNvPr>
          <p:cNvSpPr txBox="1"/>
          <p:nvPr/>
        </p:nvSpPr>
        <p:spPr>
          <a:xfrm>
            <a:off x="1448849" y="528095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Smallest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C254992-3C9E-4A6A-B742-9265ABCD9D0A}"/>
              </a:ext>
            </a:extLst>
          </p:cNvPr>
          <p:cNvSpPr txBox="1"/>
          <p:nvPr/>
        </p:nvSpPr>
        <p:spPr>
          <a:xfrm>
            <a:off x="5669802" y="528408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Greatest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2677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-0.25156 0.12523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87" y="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L -0.00243 0.1252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417 L 0.17049 0.1256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6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08142 0.1252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2" y="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-0.09514 0.12477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7" y="6227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-0.15608 0.12384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3" y="6181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0.17222 0.12477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11" y="6227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08559 0.12384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71" y="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6" grpId="0"/>
      <p:bldP spid="7" grpId="0"/>
      <p:bldP spid="12" grpId="0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 animBg="1"/>
      <p:bldP spid="21" grpId="0" animBg="1"/>
      <p:bldP spid="22" grpId="0" animBg="1"/>
      <p:bldP spid="23" grpId="0" animBg="1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275038" y="1024139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7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9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5038" y="1024139"/>
                <a:ext cx="680684" cy="7127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702992" y="1024138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14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33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2992" y="1024138"/>
                <a:ext cx="680684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55420" y="1024139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5420" y="1024139"/>
                <a:ext cx="680684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989118" y="1024139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3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3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9118" y="1024139"/>
                <a:ext cx="680684" cy="71275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2725885" y="1879559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057036" y="1879559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555420" y="1879559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297841" y="1883632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70284" y="2657112"/>
            <a:ext cx="6455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dirty="0">
                <a:solidFill>
                  <a:srgbClr val="FF0000"/>
                </a:solidFill>
              </a:rPr>
              <a:t>greater</a:t>
            </a:r>
            <a:r>
              <a:rPr lang="en-GB" sz="2400" dirty="0"/>
              <a:t> the denominator, the </a:t>
            </a:r>
            <a:r>
              <a:rPr lang="en-GB" sz="2400" dirty="0">
                <a:solidFill>
                  <a:srgbClr val="FF0000"/>
                </a:solidFill>
              </a:rPr>
              <a:t>smaller</a:t>
            </a:r>
            <a:r>
              <a:rPr lang="en-GB" sz="2400" dirty="0"/>
              <a:t> 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523393" y="261749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35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3393" y="261749"/>
                <a:ext cx="680684" cy="71275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254763" y="261749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4763" y="261749"/>
                <a:ext cx="680684" cy="71275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265578" y="4352518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9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5578" y="4352518"/>
                <a:ext cx="680684" cy="71275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686731" y="4352518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7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6731" y="4352518"/>
                <a:ext cx="680684" cy="71275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523393" y="4352518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3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3393" y="4352518"/>
                <a:ext cx="680684" cy="712759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007763" y="4352518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13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7763" y="4352518"/>
                <a:ext cx="680684" cy="712759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ectangle 20"/>
          <p:cNvSpPr/>
          <p:nvPr/>
        </p:nvSpPr>
        <p:spPr>
          <a:xfrm>
            <a:off x="2702823" y="5153385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033974" y="5153385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3532358" y="5153385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274779" y="5157458"/>
            <a:ext cx="544847" cy="7204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43896" y="3809765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646740" y="39524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275038" y="3635934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27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5038" y="3635934"/>
                <a:ext cx="680684" cy="712759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523393" y="3635934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16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3393" y="3635934"/>
                <a:ext cx="680684" cy="712759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657966" y="3635934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7966" y="3635934"/>
                <a:ext cx="680684" cy="712759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4952380" y="289700"/>
            <a:ext cx="6544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</a:rPr>
              <a:t>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B850924-C24B-46D6-8190-E5478D57BF06}"/>
              </a:ext>
            </a:extLst>
          </p:cNvPr>
          <p:cNvSpPr txBox="1"/>
          <p:nvPr/>
        </p:nvSpPr>
        <p:spPr>
          <a:xfrm>
            <a:off x="1448849" y="19841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Smallest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2D986A6-7418-4FDC-B7FA-5302697DA52A}"/>
              </a:ext>
            </a:extLst>
          </p:cNvPr>
          <p:cNvSpPr txBox="1"/>
          <p:nvPr/>
        </p:nvSpPr>
        <p:spPr>
          <a:xfrm>
            <a:off x="5669802" y="198730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Greatest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3C28F67-93DB-4D46-94C3-B5D8B03971F6}"/>
              </a:ext>
            </a:extLst>
          </p:cNvPr>
          <p:cNvSpPr txBox="1"/>
          <p:nvPr/>
        </p:nvSpPr>
        <p:spPr>
          <a:xfrm>
            <a:off x="1448849" y="52754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Smallest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B1D8C99-1D38-4210-A6E7-B520EA5FBDC3}"/>
              </a:ext>
            </a:extLst>
          </p:cNvPr>
          <p:cNvSpPr txBox="1"/>
          <p:nvPr/>
        </p:nvSpPr>
        <p:spPr>
          <a:xfrm>
            <a:off x="5669802" y="527856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Greatest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4793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-2.5E-6 0.11852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L -0.09479 0.11852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40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0.09219 0.11852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1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-0.00052 0.11852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0.00104 0.11852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-0.08143 0.11806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80" y="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0.08038 0.11713 " pathEditMode="relative" rAng="0" ptsTypes="AA">
                                      <p:cBhvr>
                                        <p:cTn id="1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10" y="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0.00087 0.11551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6" grpId="2"/>
      <p:bldP spid="7" grpId="0"/>
      <p:bldP spid="7" grpId="1"/>
      <p:bldP spid="8" grpId="0"/>
      <p:bldP spid="8" grpId="1"/>
      <p:bldP spid="13" grpId="0"/>
      <p:bldP spid="14" grpId="0"/>
      <p:bldP spid="14" grpId="1"/>
      <p:bldP spid="15" grpId="0"/>
      <p:bldP spid="15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0" grpId="2"/>
      <p:bldP spid="20" grpId="3"/>
      <p:bldP spid="21" grpId="0" animBg="1"/>
      <p:bldP spid="22" grpId="0" animBg="1"/>
      <p:bldP spid="23" grpId="0" animBg="1"/>
      <p:bldP spid="24" grpId="0" animBg="1"/>
      <p:bldP spid="26" grpId="0"/>
      <p:bldP spid="27" grpId="0"/>
      <p:bldP spid="27" grpId="1"/>
      <p:bldP spid="28" grpId="0"/>
      <p:bldP spid="28" grpId="1"/>
      <p:bldP spid="29" grpId="0"/>
      <p:bldP spid="29" grpId="1"/>
      <p:bldP spid="31" grpId="0"/>
      <p:bldP spid="33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709310" y="2998721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8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13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9310" y="2998721"/>
                <a:ext cx="680684" cy="7127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052992" y="2998720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16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23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2992" y="2998720"/>
                <a:ext cx="680684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905420" y="2998721"/>
                <a:ext cx="680684" cy="6814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2</m:t>
                              </m:r>
                            </m:num>
                            <m:den/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5420" y="2998721"/>
                <a:ext cx="680684" cy="68140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3612257" y="3078100"/>
            <a:ext cx="47320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368968" y="3059216"/>
            <a:ext cx="47320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994212" y="3423076"/>
            <a:ext cx="428913" cy="2767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709310" y="2187696"/>
                <a:ext cx="680684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26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9310" y="2187696"/>
                <a:ext cx="680684" cy="71275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920588" y="2192853"/>
                <a:ext cx="680684" cy="6830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16</m:t>
                              </m:r>
                            </m:num>
                            <m:den/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0588" y="2192853"/>
                <a:ext cx="680684" cy="68300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4011922" y="2618048"/>
            <a:ext cx="428913" cy="276739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2212166" y="2497365"/>
            <a:ext cx="2061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24 or 25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10303" y="2498530"/>
            <a:ext cx="647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25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910303" y="2508789"/>
            <a:ext cx="647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84751" y="3330612"/>
            <a:ext cx="647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41411" y="1275729"/>
            <a:ext cx="6455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is the missing denominator?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 animBg="1"/>
      <p:bldP spid="16" grpId="0"/>
      <p:bldP spid="17" grpId="0"/>
      <p:bldP spid="17" grpId="1"/>
      <p:bldP spid="19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5 - 7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10.9|30.2|10.9|32|3.2|12.6|4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12.4|4.6|2|3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28.9|6.4|4.7|3.2|8|9.9|2.6|1.9|4|13.1|1.5|1.7|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1.8|10.7|7.7|8|1.5|9.2|15.8|8.4|3.6|2.4|2.5|13.4|7.6|6.7|4.5|3.7|5.1|3.8|2|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6|10.9|12.5|24.5|23.4|0.9|6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6369FCD0-850A-4217-8591-C957694D91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8601</TotalTime>
  <Words>113</Words>
  <Application>Microsoft Office PowerPoint</Application>
  <PresentationFormat>On-screen Show (4:3)</PresentationFormat>
  <Paragraphs>111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2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5 - 7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222</cp:revision>
  <dcterms:created xsi:type="dcterms:W3CDTF">2019-07-05T11:02:13Z</dcterms:created>
  <dcterms:modified xsi:type="dcterms:W3CDTF">2021-02-03T14:43:56Z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