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1"/>
  </p:notesMasterIdLst>
  <p:handoutMasterIdLst>
    <p:handoutMasterId r:id="rId22"/>
  </p:handoutMasterIdLst>
  <p:sldIdLst>
    <p:sldId id="278" r:id="rId2"/>
    <p:sldId id="257" r:id="rId3"/>
    <p:sldId id="260" r:id="rId4"/>
    <p:sldId id="263" r:id="rId5"/>
    <p:sldId id="291" r:id="rId6"/>
    <p:sldId id="292" r:id="rId7"/>
    <p:sldId id="307" r:id="rId8"/>
    <p:sldId id="293" r:id="rId9"/>
    <p:sldId id="296" r:id="rId10"/>
    <p:sldId id="310" r:id="rId11"/>
    <p:sldId id="297" r:id="rId12"/>
    <p:sldId id="298" r:id="rId13"/>
    <p:sldId id="309" r:id="rId14"/>
    <p:sldId id="299" r:id="rId15"/>
    <p:sldId id="300" r:id="rId16"/>
    <p:sldId id="313" r:id="rId17"/>
    <p:sldId id="302" r:id="rId18"/>
    <p:sldId id="265" r:id="rId19"/>
    <p:sldId id="275" r:id="rId20"/>
  </p:sldIdLst>
  <p:sldSz cx="9144000" cy="6858000" type="screen4x3"/>
  <p:notesSz cx="6858000" cy="9945688"/>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68" autoAdjust="0"/>
    <p:restoredTop sz="94660"/>
  </p:normalViewPr>
  <p:slideViewPr>
    <p:cSldViewPr>
      <p:cViewPr varScale="1">
        <p:scale>
          <a:sx n="119" d="100"/>
          <a:sy n="119" d="100"/>
        </p:scale>
        <p:origin x="1536" y="10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B5F33A3E-BC93-4793-AF05-5E4570BFF64F}"/>
              </a:ext>
            </a:extLst>
          </p:cNvPr>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Times New Roman" charset="0"/>
              </a:defRPr>
            </a:lvl1pPr>
          </a:lstStyle>
          <a:p>
            <a:pPr>
              <a:defRPr/>
            </a:pPr>
            <a:endParaRPr lang="en-GB"/>
          </a:p>
        </p:txBody>
      </p:sp>
      <p:sp>
        <p:nvSpPr>
          <p:cNvPr id="19459" name="Rectangle 3">
            <a:extLst>
              <a:ext uri="{FF2B5EF4-FFF2-40B4-BE49-F238E27FC236}">
                <a16:creationId xmlns:a16="http://schemas.microsoft.com/office/drawing/2014/main" id="{0A4E12E4-EDD2-4F1D-B147-45E05CCE5562}"/>
              </a:ext>
            </a:extLst>
          </p:cNvPr>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Times New Roman" charset="0"/>
              </a:defRPr>
            </a:lvl1pPr>
          </a:lstStyle>
          <a:p>
            <a:pPr>
              <a:defRPr/>
            </a:pPr>
            <a:endParaRPr lang="en-GB"/>
          </a:p>
        </p:txBody>
      </p:sp>
      <p:sp>
        <p:nvSpPr>
          <p:cNvPr id="19460" name="Rectangle 4">
            <a:extLst>
              <a:ext uri="{FF2B5EF4-FFF2-40B4-BE49-F238E27FC236}">
                <a16:creationId xmlns:a16="http://schemas.microsoft.com/office/drawing/2014/main" id="{0E1DD852-29C9-4AF8-BD54-2909C126F4C7}"/>
              </a:ext>
            </a:extLst>
          </p:cNvPr>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Times New Roman" charset="0"/>
              </a:defRPr>
            </a:lvl1pPr>
          </a:lstStyle>
          <a:p>
            <a:pPr>
              <a:defRPr/>
            </a:pPr>
            <a:endParaRPr lang="en-GB"/>
          </a:p>
        </p:txBody>
      </p:sp>
      <p:sp>
        <p:nvSpPr>
          <p:cNvPr id="19461" name="Rectangle 5">
            <a:extLst>
              <a:ext uri="{FF2B5EF4-FFF2-40B4-BE49-F238E27FC236}">
                <a16:creationId xmlns:a16="http://schemas.microsoft.com/office/drawing/2014/main" id="{5178C64A-ED2E-4086-B7A9-B86AE9830270}"/>
              </a:ext>
            </a:extLst>
          </p:cNvPr>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2D093C97-9134-4954-8037-8AB3701E3752}"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8475"/>
          </a:xfrm>
          <a:prstGeom prst="rect">
            <a:avLst/>
          </a:prstGeom>
        </p:spPr>
        <p:txBody>
          <a:bodyPr vert="horz" lIns="91440" tIns="45720" rIns="91440" bIns="45720" rtlCol="0"/>
          <a:lstStyle>
            <a:lvl1pPr algn="r">
              <a:defRPr sz="1200"/>
            </a:lvl1pPr>
          </a:lstStyle>
          <a:p>
            <a:fld id="{EE8BB3D3-A334-4AE8-AE39-8BCCC08F0B4F}" type="datetimeFigureOut">
              <a:rPr lang="en-GB" smtClean="0"/>
              <a:t>10/09/2025</a:t>
            </a:fld>
            <a:endParaRPr lang="en-GB"/>
          </a:p>
        </p:txBody>
      </p:sp>
      <p:sp>
        <p:nvSpPr>
          <p:cNvPr id="4" name="Slide Image Placeholder 3"/>
          <p:cNvSpPr>
            <a:spLocks noGrp="1" noRot="1" noChangeAspect="1"/>
          </p:cNvSpPr>
          <p:nvPr>
            <p:ph type="sldImg" idx="2"/>
          </p:nvPr>
        </p:nvSpPr>
        <p:spPr>
          <a:xfrm>
            <a:off x="1190625" y="1243013"/>
            <a:ext cx="447675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13"/>
            <a:ext cx="5486400" cy="39163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7213"/>
            <a:ext cx="29718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7213"/>
            <a:ext cx="2971800" cy="498475"/>
          </a:xfrm>
          <a:prstGeom prst="rect">
            <a:avLst/>
          </a:prstGeom>
        </p:spPr>
        <p:txBody>
          <a:bodyPr vert="horz" lIns="91440" tIns="45720" rIns="91440" bIns="45720" rtlCol="0" anchor="b"/>
          <a:lstStyle>
            <a:lvl1pPr algn="r">
              <a:defRPr sz="1200"/>
            </a:lvl1pPr>
          </a:lstStyle>
          <a:p>
            <a:fld id="{A7FAA79C-A57C-4565-8634-F4FD72FFF958}" type="slidenum">
              <a:rPr lang="en-GB" smtClean="0"/>
              <a:t>‹#›</a:t>
            </a:fld>
            <a:endParaRPr lang="en-GB"/>
          </a:p>
        </p:txBody>
      </p:sp>
    </p:spTree>
    <p:extLst>
      <p:ext uri="{BB962C8B-B14F-4D97-AF65-F5344CB8AC3E}">
        <p14:creationId xmlns:p14="http://schemas.microsoft.com/office/powerpoint/2010/main" val="2486663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FAA79C-A57C-4565-8634-F4FD72FFF958}" type="slidenum">
              <a:rPr lang="en-GB" smtClean="0"/>
              <a:t>14</a:t>
            </a:fld>
            <a:endParaRPr lang="en-GB"/>
          </a:p>
        </p:txBody>
      </p:sp>
    </p:spTree>
    <p:extLst>
      <p:ext uri="{BB962C8B-B14F-4D97-AF65-F5344CB8AC3E}">
        <p14:creationId xmlns:p14="http://schemas.microsoft.com/office/powerpoint/2010/main" val="9969902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A6385110-623D-D637-1032-E22B9BB8D13D}"/>
              </a:ext>
            </a:extLst>
          </p:cNvPr>
          <p:cNvGrpSpPr>
            <a:grpSpLocks/>
          </p:cNvGrpSpPr>
          <p:nvPr/>
        </p:nvGrpSpPr>
        <p:grpSpPr bwMode="auto">
          <a:xfrm>
            <a:off x="-1035050" y="1552575"/>
            <a:ext cx="10179050" cy="5305425"/>
            <a:chOff x="-652" y="978"/>
            <a:chExt cx="6412" cy="3342"/>
          </a:xfrm>
        </p:grpSpPr>
        <p:sp>
          <p:nvSpPr>
            <p:cNvPr id="3" name="Freeform 3">
              <a:extLst>
                <a:ext uri="{FF2B5EF4-FFF2-40B4-BE49-F238E27FC236}">
                  <a16:creationId xmlns:a16="http://schemas.microsoft.com/office/drawing/2014/main" id="{BBC5D5A9-B15F-0946-6D40-4DE4A4F56D9F}"/>
                </a:ext>
              </a:extLst>
            </p:cNvPr>
            <p:cNvSpPr>
              <a:spLocks/>
            </p:cNvSpPr>
            <p:nvPr/>
          </p:nvSpPr>
          <p:spPr bwMode="auto">
            <a:xfrm>
              <a:off x="2061" y="1707"/>
              <a:ext cx="3699" cy="2613"/>
            </a:xfrm>
            <a:custGeom>
              <a:avLst/>
              <a:gdLst/>
              <a:ahLst/>
              <a:cxnLst>
                <a:cxn ang="0">
                  <a:pos x="1523" y="2611"/>
                </a:cxn>
                <a:cxn ang="0">
                  <a:pos x="3698" y="2612"/>
                </a:cxn>
                <a:cxn ang="0">
                  <a:pos x="3698" y="2228"/>
                </a:cxn>
                <a:cxn ang="0">
                  <a:pos x="0" y="0"/>
                </a:cxn>
                <a:cxn ang="0">
                  <a:pos x="160" y="118"/>
                </a:cxn>
                <a:cxn ang="0">
                  <a:pos x="292" y="219"/>
                </a:cxn>
                <a:cxn ang="0">
                  <a:pos x="441" y="347"/>
                </a:cxn>
                <a:cxn ang="0">
                  <a:pos x="585" y="482"/>
                </a:cxn>
                <a:cxn ang="0">
                  <a:pos x="796" y="711"/>
                </a:cxn>
                <a:cxn ang="0">
                  <a:pos x="983" y="955"/>
                </a:cxn>
                <a:cxn ang="0">
                  <a:pos x="1119" y="1168"/>
                </a:cxn>
                <a:cxn ang="0">
                  <a:pos x="1238" y="1388"/>
                </a:cxn>
                <a:cxn ang="0">
                  <a:pos x="1331" y="1608"/>
                </a:cxn>
                <a:cxn ang="0">
                  <a:pos x="1400" y="1809"/>
                </a:cxn>
                <a:cxn ang="0">
                  <a:pos x="1447" y="1979"/>
                </a:cxn>
                <a:cxn ang="0">
                  <a:pos x="1490" y="2190"/>
                </a:cxn>
                <a:cxn ang="0">
                  <a:pos x="1511" y="2374"/>
                </a:cxn>
                <a:cxn ang="0">
                  <a:pos x="1523" y="2611"/>
                </a:cxn>
              </a:cxnLst>
              <a:rect l="0" t="0" r="r" b="b"/>
              <a:pathLst>
                <a:path w="3699" h="2613">
                  <a:moveTo>
                    <a:pt x="1523" y="2611"/>
                  </a:moveTo>
                  <a:lnTo>
                    <a:pt x="3698" y="2612"/>
                  </a:lnTo>
                  <a:lnTo>
                    <a:pt x="3698" y="2228"/>
                  </a:lnTo>
                  <a:lnTo>
                    <a:pt x="0" y="0"/>
                  </a:lnTo>
                  <a:lnTo>
                    <a:pt x="160" y="118"/>
                  </a:lnTo>
                  <a:lnTo>
                    <a:pt x="292" y="219"/>
                  </a:lnTo>
                  <a:lnTo>
                    <a:pt x="441" y="347"/>
                  </a:lnTo>
                  <a:lnTo>
                    <a:pt x="585" y="482"/>
                  </a:lnTo>
                  <a:lnTo>
                    <a:pt x="796" y="711"/>
                  </a:lnTo>
                  <a:lnTo>
                    <a:pt x="983" y="955"/>
                  </a:lnTo>
                  <a:lnTo>
                    <a:pt x="1119" y="1168"/>
                  </a:lnTo>
                  <a:lnTo>
                    <a:pt x="1238" y="1388"/>
                  </a:lnTo>
                  <a:lnTo>
                    <a:pt x="1331" y="1608"/>
                  </a:lnTo>
                  <a:lnTo>
                    <a:pt x="1400" y="1809"/>
                  </a:lnTo>
                  <a:lnTo>
                    <a:pt x="1447" y="1979"/>
                  </a:lnTo>
                  <a:lnTo>
                    <a:pt x="1490" y="2190"/>
                  </a:lnTo>
                  <a:lnTo>
                    <a:pt x="1511" y="2374"/>
                  </a:lnTo>
                  <a:lnTo>
                    <a:pt x="1523" y="2611"/>
                  </a:lnTo>
                </a:path>
              </a:pathLst>
            </a:custGeom>
            <a:gradFill rotWithShape="0">
              <a:gsLst>
                <a:gs pos="0">
                  <a:schemeClr val="accent2">
                    <a:gamma/>
                    <a:shade val="46275"/>
                    <a:invGamma/>
                  </a:schemeClr>
                </a:gs>
                <a:gs pos="100000">
                  <a:schemeClr val="accent2"/>
                </a:gs>
              </a:gsLst>
              <a:lin ang="0" scaled="1"/>
            </a:gradFill>
            <a:ln w="9525" cap="rnd">
              <a:noFill/>
              <a:round/>
              <a:headEnd/>
              <a:tailEnd/>
            </a:ln>
            <a:effectLst/>
          </p:spPr>
          <p:txBody>
            <a:bodyPr/>
            <a:lstStyle/>
            <a:p>
              <a:pPr eaLnBrk="1" hangingPunct="1">
                <a:defRPr/>
              </a:pPr>
              <a:endParaRPr lang="en-GB">
                <a:latin typeface="Times New Roman" charset="0"/>
              </a:endParaRPr>
            </a:p>
          </p:txBody>
        </p:sp>
        <p:sp>
          <p:nvSpPr>
            <p:cNvPr id="4" name="Arc 4">
              <a:extLst>
                <a:ext uri="{FF2B5EF4-FFF2-40B4-BE49-F238E27FC236}">
                  <a16:creationId xmlns:a16="http://schemas.microsoft.com/office/drawing/2014/main" id="{E28343D3-E8BF-C2F9-2FF0-D117110A5E85}"/>
                </a:ext>
              </a:extLst>
            </p:cNvPr>
            <p:cNvSpPr>
              <a:spLocks/>
            </p:cNvSpPr>
            <p:nvPr/>
          </p:nvSpPr>
          <p:spPr bwMode="auto">
            <a:xfrm>
              <a:off x="-652" y="978"/>
              <a:ext cx="4237" cy="3342"/>
            </a:xfrm>
            <a:custGeom>
              <a:avLst/>
              <a:gdLst>
                <a:gd name="T0" fmla="*/ 0 w 21600"/>
                <a:gd name="T1" fmla="*/ 0 h 21231"/>
                <a:gd name="T2" fmla="*/ 0 w 21600"/>
                <a:gd name="T3" fmla="*/ 0 h 21231"/>
                <a:gd name="T4" fmla="*/ 0 w 21600"/>
                <a:gd name="T5" fmla="*/ 0 h 21231"/>
                <a:gd name="T6" fmla="*/ 0 60000 65536"/>
                <a:gd name="T7" fmla="*/ 0 60000 65536"/>
                <a:gd name="T8" fmla="*/ 0 60000 65536"/>
              </a:gdLst>
              <a:ahLst/>
              <a:cxnLst>
                <a:cxn ang="T6">
                  <a:pos x="T0" y="T1"/>
                </a:cxn>
                <a:cxn ang="T7">
                  <a:pos x="T2" y="T3"/>
                </a:cxn>
                <a:cxn ang="T8">
                  <a:pos x="T4" y="T5"/>
                </a:cxn>
              </a:cxnLst>
              <a:rect l="0" t="0" r="r" b="b"/>
              <a:pathLst>
                <a:path w="21600" h="21231" fill="none" extrusionOk="0">
                  <a:moveTo>
                    <a:pt x="3976" y="0"/>
                  </a:moveTo>
                  <a:cubicBezTo>
                    <a:pt x="14194" y="1914"/>
                    <a:pt x="21600" y="10835"/>
                    <a:pt x="21600" y="21231"/>
                  </a:cubicBezTo>
                </a:path>
                <a:path w="21600" h="21231" stroke="0" extrusionOk="0">
                  <a:moveTo>
                    <a:pt x="3976" y="0"/>
                  </a:moveTo>
                  <a:cubicBezTo>
                    <a:pt x="14194" y="1914"/>
                    <a:pt x="21600" y="10835"/>
                    <a:pt x="21600" y="21231"/>
                  </a:cubicBezTo>
                  <a:lnTo>
                    <a:pt x="0" y="21231"/>
                  </a:lnTo>
                  <a:lnTo>
                    <a:pt x="3976" y="0"/>
                  </a:lnTo>
                  <a:close/>
                </a:path>
              </a:pathLst>
            </a:custGeom>
            <a:noFill/>
            <a:ln w="12700" cap="rnd">
              <a:solidFill>
                <a:schemeClr val="accent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pic>
        <p:nvPicPr>
          <p:cNvPr id="5" name="Picture 13">
            <a:extLst>
              <a:ext uri="{FF2B5EF4-FFF2-40B4-BE49-F238E27FC236}">
                <a16:creationId xmlns:a16="http://schemas.microsoft.com/office/drawing/2014/main" id="{DA051871-6CD5-FB79-085B-97238020AC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79388" y="5445125"/>
            <a:ext cx="1416050"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Rectangle 5"/>
          <p:cNvSpPr>
            <a:spLocks noGrp="1" noChangeArrowheads="1"/>
          </p:cNvSpPr>
          <p:nvPr>
            <p:ph type="ctrTitle" sz="quarter"/>
          </p:nvPr>
        </p:nvSpPr>
        <p:spPr>
          <a:xfrm>
            <a:off x="1293813" y="762000"/>
            <a:ext cx="7772400" cy="1143000"/>
          </a:xfrm>
        </p:spPr>
        <p:txBody>
          <a:bodyPr anchor="b"/>
          <a:lstStyle>
            <a:lvl1pPr>
              <a:defRPr/>
            </a:lvl1pPr>
          </a:lstStyle>
          <a:p>
            <a:r>
              <a:rPr lang="en-GB" dirty="0"/>
              <a:t>Click to edit Master title style</a:t>
            </a:r>
          </a:p>
        </p:txBody>
      </p:sp>
      <p:sp>
        <p:nvSpPr>
          <p:cNvPr id="17414" name="Rectangle 6"/>
          <p:cNvSpPr>
            <a:spLocks noGrp="1" noChangeArrowheads="1"/>
          </p:cNvSpPr>
          <p:nvPr>
            <p:ph type="subTitle" sz="quarter" idx="1"/>
          </p:nvPr>
        </p:nvSpPr>
        <p:spPr>
          <a:xfrm>
            <a:off x="685800" y="3429000"/>
            <a:ext cx="6400800" cy="1752600"/>
          </a:xfrm>
        </p:spPr>
        <p:txBody>
          <a:bodyPr lIns="92075" tIns="46038" rIns="92075" bIns="46038" anchor="ctr"/>
          <a:lstStyle>
            <a:lvl1pPr marL="0" indent="0" algn="ctr">
              <a:buFont typeface="Wingdings" pitchFamily="2" charset="2"/>
              <a:buNone/>
              <a:defRPr/>
            </a:lvl1pPr>
          </a:lstStyle>
          <a:p>
            <a:r>
              <a:rPr lang="en-GB"/>
              <a:t>Click to edit Master subtitle style</a:t>
            </a:r>
          </a:p>
        </p:txBody>
      </p:sp>
      <p:sp>
        <p:nvSpPr>
          <p:cNvPr id="6" name="Date Placeholder 7">
            <a:extLst>
              <a:ext uri="{FF2B5EF4-FFF2-40B4-BE49-F238E27FC236}">
                <a16:creationId xmlns:a16="http://schemas.microsoft.com/office/drawing/2014/main" id="{139A9690-6766-C7E9-A30B-C93F50CF5AEB}"/>
              </a:ext>
            </a:extLst>
          </p:cNvPr>
          <p:cNvSpPr>
            <a:spLocks noGrp="1" noChangeArrowheads="1"/>
          </p:cNvSpPr>
          <p:nvPr>
            <p:ph type="dt" sz="quarter" idx="10"/>
          </p:nvPr>
        </p:nvSpPr>
        <p:spPr/>
        <p:txBody>
          <a:bodyPr/>
          <a:lstStyle>
            <a:lvl1pPr>
              <a:defRPr/>
            </a:lvl1pPr>
          </a:lstStyle>
          <a:p>
            <a:pPr>
              <a:defRPr/>
            </a:pPr>
            <a:endParaRPr lang="en-GB"/>
          </a:p>
        </p:txBody>
      </p:sp>
      <p:sp>
        <p:nvSpPr>
          <p:cNvPr id="7" name="Footer Placeholder 8">
            <a:extLst>
              <a:ext uri="{FF2B5EF4-FFF2-40B4-BE49-F238E27FC236}">
                <a16:creationId xmlns:a16="http://schemas.microsoft.com/office/drawing/2014/main" id="{18BF1CC7-355E-986C-1E0F-0013E3BF7A8F}"/>
              </a:ext>
            </a:extLst>
          </p:cNvPr>
          <p:cNvSpPr>
            <a:spLocks noGrp="1" noChangeArrowheads="1"/>
          </p:cNvSpPr>
          <p:nvPr>
            <p:ph type="ftr" sz="quarter" idx="11"/>
          </p:nvPr>
        </p:nvSpPr>
        <p:spPr/>
        <p:txBody>
          <a:bodyPr/>
          <a:lstStyle>
            <a:lvl1pPr>
              <a:defRPr/>
            </a:lvl1pPr>
          </a:lstStyle>
          <a:p>
            <a:pPr>
              <a:defRPr/>
            </a:pPr>
            <a:endParaRPr lang="en-GB"/>
          </a:p>
        </p:txBody>
      </p:sp>
      <p:sp>
        <p:nvSpPr>
          <p:cNvPr id="8" name="Slide Number Placeholder 9">
            <a:extLst>
              <a:ext uri="{FF2B5EF4-FFF2-40B4-BE49-F238E27FC236}">
                <a16:creationId xmlns:a16="http://schemas.microsoft.com/office/drawing/2014/main" id="{6E496D0C-76B9-284E-02AC-DE58EF3A9C39}"/>
              </a:ext>
            </a:extLst>
          </p:cNvPr>
          <p:cNvSpPr>
            <a:spLocks noGrp="1" noChangeArrowheads="1"/>
          </p:cNvSpPr>
          <p:nvPr>
            <p:ph type="sldNum" sz="quarter" idx="12"/>
          </p:nvPr>
        </p:nvSpPr>
        <p:spPr/>
        <p:txBody>
          <a:bodyPr/>
          <a:lstStyle>
            <a:lvl1pPr>
              <a:defRPr/>
            </a:lvl1pPr>
          </a:lstStyle>
          <a:p>
            <a:fld id="{F5BC3A7D-8E2B-44DF-BB1F-9D210A21E3A4}" type="slidenum">
              <a:rPr lang="en-GB" altLang="en-US"/>
              <a:pPr/>
              <a:t>‹#›</a:t>
            </a:fld>
            <a:endParaRPr lang="en-GB" altLang="en-US"/>
          </a:p>
        </p:txBody>
      </p:sp>
    </p:spTree>
    <p:extLst>
      <p:ext uri="{BB962C8B-B14F-4D97-AF65-F5344CB8AC3E}">
        <p14:creationId xmlns:p14="http://schemas.microsoft.com/office/powerpoint/2010/main" val="4294682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59A141E3-7020-80C0-5AA2-CF891E8EC953}"/>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B90BB61D-6BAF-23BA-9B4D-6CC920D3789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8">
            <a:extLst>
              <a:ext uri="{FF2B5EF4-FFF2-40B4-BE49-F238E27FC236}">
                <a16:creationId xmlns:a16="http://schemas.microsoft.com/office/drawing/2014/main" id="{CA9DDCB5-1CA5-AC00-3440-4CC0D8160245}"/>
              </a:ext>
            </a:extLst>
          </p:cNvPr>
          <p:cNvSpPr>
            <a:spLocks noGrp="1" noChangeArrowheads="1"/>
          </p:cNvSpPr>
          <p:nvPr>
            <p:ph type="sldNum" sz="quarter" idx="12"/>
          </p:nvPr>
        </p:nvSpPr>
        <p:spPr>
          <a:ln/>
        </p:spPr>
        <p:txBody>
          <a:bodyPr/>
          <a:lstStyle>
            <a:lvl1pPr>
              <a:defRPr/>
            </a:lvl1pPr>
          </a:lstStyle>
          <a:p>
            <a:fld id="{A2C6AF3D-669A-4496-BD8F-7582F99F0324}" type="slidenum">
              <a:rPr lang="en-GB" altLang="en-US"/>
              <a:pPr/>
              <a:t>‹#›</a:t>
            </a:fld>
            <a:endParaRPr lang="en-GB" altLang="en-US"/>
          </a:p>
        </p:txBody>
      </p:sp>
    </p:spTree>
    <p:extLst>
      <p:ext uri="{BB962C8B-B14F-4D97-AF65-F5344CB8AC3E}">
        <p14:creationId xmlns:p14="http://schemas.microsoft.com/office/powerpoint/2010/main" val="2541954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
            <a:extLst>
              <a:ext uri="{FF2B5EF4-FFF2-40B4-BE49-F238E27FC236}">
                <a16:creationId xmlns:a16="http://schemas.microsoft.com/office/drawing/2014/main" id="{5F4DAEE1-D535-DB05-4B7A-B0C8EC7EDE8B}"/>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F896ACF4-72DC-B630-7D53-5192624EAA0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8">
            <a:extLst>
              <a:ext uri="{FF2B5EF4-FFF2-40B4-BE49-F238E27FC236}">
                <a16:creationId xmlns:a16="http://schemas.microsoft.com/office/drawing/2014/main" id="{C811F11E-7172-361C-C4B2-29AB8894DF69}"/>
              </a:ext>
            </a:extLst>
          </p:cNvPr>
          <p:cNvSpPr>
            <a:spLocks noGrp="1" noChangeArrowheads="1"/>
          </p:cNvSpPr>
          <p:nvPr>
            <p:ph type="sldNum" sz="quarter" idx="12"/>
          </p:nvPr>
        </p:nvSpPr>
        <p:spPr>
          <a:ln/>
        </p:spPr>
        <p:txBody>
          <a:bodyPr/>
          <a:lstStyle>
            <a:lvl1pPr>
              <a:defRPr/>
            </a:lvl1pPr>
          </a:lstStyle>
          <a:p>
            <a:fld id="{B02162F4-B1F8-4830-A118-5A77531102B3}" type="slidenum">
              <a:rPr lang="en-GB" altLang="en-US"/>
              <a:pPr/>
              <a:t>‹#›</a:t>
            </a:fld>
            <a:endParaRPr lang="en-GB" altLang="en-US"/>
          </a:p>
        </p:txBody>
      </p:sp>
    </p:spTree>
    <p:extLst>
      <p:ext uri="{BB962C8B-B14F-4D97-AF65-F5344CB8AC3E}">
        <p14:creationId xmlns:p14="http://schemas.microsoft.com/office/powerpoint/2010/main" val="3169290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
            <a:extLst>
              <a:ext uri="{FF2B5EF4-FFF2-40B4-BE49-F238E27FC236}">
                <a16:creationId xmlns:a16="http://schemas.microsoft.com/office/drawing/2014/main" id="{41DFDA1F-A21C-AD08-BDB2-3DEBAB3E460B}"/>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9E76EA0A-D6B7-BD0C-A9E7-B4F75BD2A7DA}"/>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4FE64C0D-D696-94F0-F5F3-FD187EF83824}"/>
              </a:ext>
            </a:extLst>
          </p:cNvPr>
          <p:cNvSpPr>
            <a:spLocks noGrp="1" noChangeArrowheads="1"/>
          </p:cNvSpPr>
          <p:nvPr>
            <p:ph type="sldNum" sz="quarter" idx="12"/>
          </p:nvPr>
        </p:nvSpPr>
        <p:spPr>
          <a:ln/>
        </p:spPr>
        <p:txBody>
          <a:bodyPr/>
          <a:lstStyle>
            <a:lvl1pPr>
              <a:defRPr/>
            </a:lvl1pPr>
          </a:lstStyle>
          <a:p>
            <a:fld id="{A4A44D97-3B88-4F4F-B9DA-DF98B1E78BC3}" type="slidenum">
              <a:rPr lang="en-GB" altLang="en-US"/>
              <a:pPr/>
              <a:t>‹#›</a:t>
            </a:fld>
            <a:endParaRPr lang="en-GB" altLang="en-US"/>
          </a:p>
        </p:txBody>
      </p:sp>
    </p:spTree>
    <p:extLst>
      <p:ext uri="{BB962C8B-B14F-4D97-AF65-F5344CB8AC3E}">
        <p14:creationId xmlns:p14="http://schemas.microsoft.com/office/powerpoint/2010/main" val="365914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6">
            <a:extLst>
              <a:ext uri="{FF2B5EF4-FFF2-40B4-BE49-F238E27FC236}">
                <a16:creationId xmlns:a16="http://schemas.microsoft.com/office/drawing/2014/main" id="{C06F95C3-7CFB-9688-C527-7ABCED620285}"/>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7">
            <a:extLst>
              <a:ext uri="{FF2B5EF4-FFF2-40B4-BE49-F238E27FC236}">
                <a16:creationId xmlns:a16="http://schemas.microsoft.com/office/drawing/2014/main" id="{CF5ACB9F-E1E4-197E-6D3F-AC7DFF7C23D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8">
            <a:extLst>
              <a:ext uri="{FF2B5EF4-FFF2-40B4-BE49-F238E27FC236}">
                <a16:creationId xmlns:a16="http://schemas.microsoft.com/office/drawing/2014/main" id="{3BF40338-52F9-AEBE-358B-CECB90595E36}"/>
              </a:ext>
            </a:extLst>
          </p:cNvPr>
          <p:cNvSpPr>
            <a:spLocks noGrp="1" noChangeArrowheads="1"/>
          </p:cNvSpPr>
          <p:nvPr>
            <p:ph type="sldNum" sz="quarter" idx="12"/>
          </p:nvPr>
        </p:nvSpPr>
        <p:spPr>
          <a:ln/>
        </p:spPr>
        <p:txBody>
          <a:bodyPr/>
          <a:lstStyle>
            <a:lvl1pPr>
              <a:defRPr/>
            </a:lvl1pPr>
          </a:lstStyle>
          <a:p>
            <a:fld id="{664D0CDF-5AD4-46C5-AA17-43E9825E541D}" type="slidenum">
              <a:rPr lang="en-GB" altLang="en-US"/>
              <a:pPr/>
              <a:t>‹#›</a:t>
            </a:fld>
            <a:endParaRPr lang="en-GB" altLang="en-US"/>
          </a:p>
        </p:txBody>
      </p:sp>
    </p:spTree>
    <p:extLst>
      <p:ext uri="{BB962C8B-B14F-4D97-AF65-F5344CB8AC3E}">
        <p14:creationId xmlns:p14="http://schemas.microsoft.com/office/powerpoint/2010/main" val="2519301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6">
            <a:extLst>
              <a:ext uri="{FF2B5EF4-FFF2-40B4-BE49-F238E27FC236}">
                <a16:creationId xmlns:a16="http://schemas.microsoft.com/office/drawing/2014/main" id="{5DEA1338-1A2A-E5E8-A726-540CFC86979D}"/>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7">
            <a:extLst>
              <a:ext uri="{FF2B5EF4-FFF2-40B4-BE49-F238E27FC236}">
                <a16:creationId xmlns:a16="http://schemas.microsoft.com/office/drawing/2014/main" id="{4F5A888C-81E1-E3A3-0ABD-A03348B3BC5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8">
            <a:extLst>
              <a:ext uri="{FF2B5EF4-FFF2-40B4-BE49-F238E27FC236}">
                <a16:creationId xmlns:a16="http://schemas.microsoft.com/office/drawing/2014/main" id="{68CB234F-3B48-62A1-57C0-718079127F39}"/>
              </a:ext>
            </a:extLst>
          </p:cNvPr>
          <p:cNvSpPr>
            <a:spLocks noGrp="1" noChangeArrowheads="1"/>
          </p:cNvSpPr>
          <p:nvPr>
            <p:ph type="sldNum" sz="quarter" idx="12"/>
          </p:nvPr>
        </p:nvSpPr>
        <p:spPr>
          <a:ln/>
        </p:spPr>
        <p:txBody>
          <a:bodyPr/>
          <a:lstStyle>
            <a:lvl1pPr>
              <a:defRPr/>
            </a:lvl1pPr>
          </a:lstStyle>
          <a:p>
            <a:fld id="{8B08581A-8C2A-4FEE-B4B1-D2F655E485DC}" type="slidenum">
              <a:rPr lang="en-GB" altLang="en-US"/>
              <a:pPr/>
              <a:t>‹#›</a:t>
            </a:fld>
            <a:endParaRPr lang="en-GB" altLang="en-US"/>
          </a:p>
        </p:txBody>
      </p:sp>
    </p:spTree>
    <p:extLst>
      <p:ext uri="{BB962C8B-B14F-4D97-AF65-F5344CB8AC3E}">
        <p14:creationId xmlns:p14="http://schemas.microsoft.com/office/powerpoint/2010/main" val="698681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6CA1DF7F-A6B9-6471-4AF9-0030CE583B20}"/>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7">
            <a:extLst>
              <a:ext uri="{FF2B5EF4-FFF2-40B4-BE49-F238E27FC236}">
                <a16:creationId xmlns:a16="http://schemas.microsoft.com/office/drawing/2014/main" id="{6E3B2ED8-8D00-C1B6-A71F-FDC5251F99F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8">
            <a:extLst>
              <a:ext uri="{FF2B5EF4-FFF2-40B4-BE49-F238E27FC236}">
                <a16:creationId xmlns:a16="http://schemas.microsoft.com/office/drawing/2014/main" id="{C11D5380-7C94-F00A-3089-28BD048823C3}"/>
              </a:ext>
            </a:extLst>
          </p:cNvPr>
          <p:cNvSpPr>
            <a:spLocks noGrp="1" noChangeArrowheads="1"/>
          </p:cNvSpPr>
          <p:nvPr>
            <p:ph type="sldNum" sz="quarter" idx="12"/>
          </p:nvPr>
        </p:nvSpPr>
        <p:spPr>
          <a:ln/>
        </p:spPr>
        <p:txBody>
          <a:bodyPr/>
          <a:lstStyle>
            <a:lvl1pPr>
              <a:defRPr/>
            </a:lvl1pPr>
          </a:lstStyle>
          <a:p>
            <a:fld id="{47237D21-DEDA-48CA-AB32-595B0CDA48C3}" type="slidenum">
              <a:rPr lang="en-GB" altLang="en-US"/>
              <a:pPr/>
              <a:t>‹#›</a:t>
            </a:fld>
            <a:endParaRPr lang="en-GB" altLang="en-US"/>
          </a:p>
        </p:txBody>
      </p:sp>
    </p:spTree>
    <p:extLst>
      <p:ext uri="{BB962C8B-B14F-4D97-AF65-F5344CB8AC3E}">
        <p14:creationId xmlns:p14="http://schemas.microsoft.com/office/powerpoint/2010/main" val="1785336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a:extLst>
              <a:ext uri="{FF2B5EF4-FFF2-40B4-BE49-F238E27FC236}">
                <a16:creationId xmlns:a16="http://schemas.microsoft.com/office/drawing/2014/main" id="{A2EB2C47-FB1D-D2BA-F8FD-EFF1FFF524A0}"/>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DCB68292-1B1A-A780-CAAD-F1A6D044189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EB2CCC12-B0F5-90D1-A9B3-C9874A8CAA60}"/>
              </a:ext>
            </a:extLst>
          </p:cNvPr>
          <p:cNvSpPr>
            <a:spLocks noGrp="1" noChangeArrowheads="1"/>
          </p:cNvSpPr>
          <p:nvPr>
            <p:ph type="sldNum" sz="quarter" idx="12"/>
          </p:nvPr>
        </p:nvSpPr>
        <p:spPr>
          <a:ln/>
        </p:spPr>
        <p:txBody>
          <a:bodyPr/>
          <a:lstStyle>
            <a:lvl1pPr>
              <a:defRPr/>
            </a:lvl1pPr>
          </a:lstStyle>
          <a:p>
            <a:fld id="{3BCD1645-B198-4B78-AA0A-C92DC9812B71}" type="slidenum">
              <a:rPr lang="en-GB" altLang="en-US"/>
              <a:pPr/>
              <a:t>‹#›</a:t>
            </a:fld>
            <a:endParaRPr lang="en-GB" altLang="en-US"/>
          </a:p>
        </p:txBody>
      </p:sp>
    </p:spTree>
    <p:extLst>
      <p:ext uri="{BB962C8B-B14F-4D97-AF65-F5344CB8AC3E}">
        <p14:creationId xmlns:p14="http://schemas.microsoft.com/office/powerpoint/2010/main" val="3004963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a:extLst>
              <a:ext uri="{FF2B5EF4-FFF2-40B4-BE49-F238E27FC236}">
                <a16:creationId xmlns:a16="http://schemas.microsoft.com/office/drawing/2014/main" id="{3C0C8389-35F3-DA62-BE6D-889B57736682}"/>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C27EC941-2EE3-5D01-81E6-31CF37A4E73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87923137-AFE8-2C72-8F84-44E5D884A7D1}"/>
              </a:ext>
            </a:extLst>
          </p:cNvPr>
          <p:cNvSpPr>
            <a:spLocks noGrp="1" noChangeArrowheads="1"/>
          </p:cNvSpPr>
          <p:nvPr>
            <p:ph type="sldNum" sz="quarter" idx="12"/>
          </p:nvPr>
        </p:nvSpPr>
        <p:spPr>
          <a:ln/>
        </p:spPr>
        <p:txBody>
          <a:bodyPr/>
          <a:lstStyle>
            <a:lvl1pPr>
              <a:defRPr/>
            </a:lvl1pPr>
          </a:lstStyle>
          <a:p>
            <a:fld id="{1F6C98BB-4F3D-43A0-AB0D-480FFB284F2F}" type="slidenum">
              <a:rPr lang="en-GB" altLang="en-US"/>
              <a:pPr/>
              <a:t>‹#›</a:t>
            </a:fld>
            <a:endParaRPr lang="en-GB" altLang="en-US"/>
          </a:p>
        </p:txBody>
      </p:sp>
    </p:spTree>
    <p:extLst>
      <p:ext uri="{BB962C8B-B14F-4D97-AF65-F5344CB8AC3E}">
        <p14:creationId xmlns:p14="http://schemas.microsoft.com/office/powerpoint/2010/main" val="429167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10ED5723-4BE7-502A-6DC2-144640CC443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B62838AF-A3BC-B418-DF5D-EE62CFE7967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8">
            <a:extLst>
              <a:ext uri="{FF2B5EF4-FFF2-40B4-BE49-F238E27FC236}">
                <a16:creationId xmlns:a16="http://schemas.microsoft.com/office/drawing/2014/main" id="{BD2A3CB7-B246-2712-DE64-86EFB2830218}"/>
              </a:ext>
            </a:extLst>
          </p:cNvPr>
          <p:cNvSpPr>
            <a:spLocks noGrp="1" noChangeArrowheads="1"/>
          </p:cNvSpPr>
          <p:nvPr>
            <p:ph type="sldNum" sz="quarter" idx="12"/>
          </p:nvPr>
        </p:nvSpPr>
        <p:spPr>
          <a:ln/>
        </p:spPr>
        <p:txBody>
          <a:bodyPr/>
          <a:lstStyle>
            <a:lvl1pPr>
              <a:defRPr/>
            </a:lvl1pPr>
          </a:lstStyle>
          <a:p>
            <a:fld id="{0AFCF933-0290-4019-93B7-DAAFAE792F58}" type="slidenum">
              <a:rPr lang="en-GB" altLang="en-US"/>
              <a:pPr/>
              <a:t>‹#›</a:t>
            </a:fld>
            <a:endParaRPr lang="en-GB" altLang="en-US"/>
          </a:p>
        </p:txBody>
      </p:sp>
    </p:spTree>
    <p:extLst>
      <p:ext uri="{BB962C8B-B14F-4D97-AF65-F5344CB8AC3E}">
        <p14:creationId xmlns:p14="http://schemas.microsoft.com/office/powerpoint/2010/main" val="3002409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a:extLst>
              <a:ext uri="{FF2B5EF4-FFF2-40B4-BE49-F238E27FC236}">
                <a16:creationId xmlns:a16="http://schemas.microsoft.com/office/drawing/2014/main" id="{6F595D36-AE3D-F344-2B21-9B2DE4F5FCFA}"/>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A6A01E95-A403-81EB-8BDB-0AB63DBB84D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8">
            <a:extLst>
              <a:ext uri="{FF2B5EF4-FFF2-40B4-BE49-F238E27FC236}">
                <a16:creationId xmlns:a16="http://schemas.microsoft.com/office/drawing/2014/main" id="{81BFF019-63A6-019B-11F5-52DA7F92FF30}"/>
              </a:ext>
            </a:extLst>
          </p:cNvPr>
          <p:cNvSpPr>
            <a:spLocks noGrp="1" noChangeArrowheads="1"/>
          </p:cNvSpPr>
          <p:nvPr>
            <p:ph type="sldNum" sz="quarter" idx="12"/>
          </p:nvPr>
        </p:nvSpPr>
        <p:spPr>
          <a:ln/>
        </p:spPr>
        <p:txBody>
          <a:bodyPr/>
          <a:lstStyle>
            <a:lvl1pPr>
              <a:defRPr/>
            </a:lvl1pPr>
          </a:lstStyle>
          <a:p>
            <a:fld id="{8F982798-5BF9-4131-96EC-6097112D9603}" type="slidenum">
              <a:rPr lang="en-GB" altLang="en-US"/>
              <a:pPr/>
              <a:t>‹#›</a:t>
            </a:fld>
            <a:endParaRPr lang="en-GB" altLang="en-US"/>
          </a:p>
        </p:txBody>
      </p:sp>
    </p:spTree>
    <p:extLst>
      <p:ext uri="{BB962C8B-B14F-4D97-AF65-F5344CB8AC3E}">
        <p14:creationId xmlns:p14="http://schemas.microsoft.com/office/powerpoint/2010/main" val="3328380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0" scaled="1"/>
        </a:gra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222D7847-2D2C-AB46-266A-44932E149686}"/>
              </a:ext>
            </a:extLst>
          </p:cNvPr>
          <p:cNvGrpSpPr>
            <a:grpSpLocks/>
          </p:cNvGrpSpPr>
          <p:nvPr/>
        </p:nvGrpSpPr>
        <p:grpSpPr bwMode="auto">
          <a:xfrm>
            <a:off x="0" y="1588"/>
            <a:ext cx="9132888" cy="6845300"/>
            <a:chOff x="0" y="1"/>
            <a:chExt cx="5753" cy="4312"/>
          </a:xfrm>
        </p:grpSpPr>
        <p:sp>
          <p:nvSpPr>
            <p:cNvPr id="16387" name="Freeform 3">
              <a:extLst>
                <a:ext uri="{FF2B5EF4-FFF2-40B4-BE49-F238E27FC236}">
                  <a16:creationId xmlns:a16="http://schemas.microsoft.com/office/drawing/2014/main" id="{08D6780A-B16B-418A-A21D-DC8F8C893D45}"/>
                </a:ext>
              </a:extLst>
            </p:cNvPr>
            <p:cNvSpPr>
              <a:spLocks/>
            </p:cNvSpPr>
            <p:nvPr/>
          </p:nvSpPr>
          <p:spPr bwMode="auto">
            <a:xfrm>
              <a:off x="3394" y="999"/>
              <a:ext cx="2359" cy="3314"/>
            </a:xfrm>
            <a:custGeom>
              <a:avLst/>
              <a:gdLst/>
              <a:ahLst/>
              <a:cxnLst>
                <a:cxn ang="0">
                  <a:pos x="1905" y="3312"/>
                </a:cxn>
                <a:cxn ang="0">
                  <a:pos x="2358" y="3313"/>
                </a:cxn>
                <a:cxn ang="0">
                  <a:pos x="2358" y="1437"/>
                </a:cxn>
                <a:cxn ang="0">
                  <a:pos x="0" y="0"/>
                </a:cxn>
                <a:cxn ang="0">
                  <a:pos x="201" y="150"/>
                </a:cxn>
                <a:cxn ang="0">
                  <a:pos x="366" y="279"/>
                </a:cxn>
                <a:cxn ang="0">
                  <a:pos x="552" y="441"/>
                </a:cxn>
                <a:cxn ang="0">
                  <a:pos x="732" y="612"/>
                </a:cxn>
                <a:cxn ang="0">
                  <a:pos x="996" y="903"/>
                </a:cxn>
                <a:cxn ang="0">
                  <a:pos x="1230" y="1212"/>
                </a:cxn>
                <a:cxn ang="0">
                  <a:pos x="1400" y="1482"/>
                </a:cxn>
                <a:cxn ang="0">
                  <a:pos x="1548" y="1761"/>
                </a:cxn>
                <a:cxn ang="0">
                  <a:pos x="1665" y="2040"/>
                </a:cxn>
                <a:cxn ang="0">
                  <a:pos x="1751" y="2295"/>
                </a:cxn>
                <a:cxn ang="0">
                  <a:pos x="1809" y="2511"/>
                </a:cxn>
                <a:cxn ang="0">
                  <a:pos x="1863" y="2778"/>
                </a:cxn>
                <a:cxn ang="0">
                  <a:pos x="1890" y="3012"/>
                </a:cxn>
                <a:cxn ang="0">
                  <a:pos x="1905" y="3312"/>
                </a:cxn>
              </a:cxnLst>
              <a:rect l="0" t="0" r="r" b="b"/>
              <a:pathLst>
                <a:path w="2359" h="3314">
                  <a:moveTo>
                    <a:pt x="1905" y="3312"/>
                  </a:moveTo>
                  <a:lnTo>
                    <a:pt x="2358" y="3313"/>
                  </a:lnTo>
                  <a:lnTo>
                    <a:pt x="2358" y="1437"/>
                  </a:lnTo>
                  <a:lnTo>
                    <a:pt x="0" y="0"/>
                  </a:lnTo>
                  <a:lnTo>
                    <a:pt x="201" y="150"/>
                  </a:lnTo>
                  <a:lnTo>
                    <a:pt x="366" y="279"/>
                  </a:lnTo>
                  <a:lnTo>
                    <a:pt x="552" y="441"/>
                  </a:lnTo>
                  <a:lnTo>
                    <a:pt x="732" y="612"/>
                  </a:lnTo>
                  <a:lnTo>
                    <a:pt x="996" y="903"/>
                  </a:lnTo>
                  <a:lnTo>
                    <a:pt x="1230" y="1212"/>
                  </a:lnTo>
                  <a:lnTo>
                    <a:pt x="1400" y="1482"/>
                  </a:lnTo>
                  <a:lnTo>
                    <a:pt x="1548" y="1761"/>
                  </a:lnTo>
                  <a:lnTo>
                    <a:pt x="1665" y="2040"/>
                  </a:lnTo>
                  <a:lnTo>
                    <a:pt x="1751" y="2295"/>
                  </a:lnTo>
                  <a:lnTo>
                    <a:pt x="1809" y="2511"/>
                  </a:lnTo>
                  <a:lnTo>
                    <a:pt x="1863" y="2778"/>
                  </a:lnTo>
                  <a:lnTo>
                    <a:pt x="1890" y="3012"/>
                  </a:lnTo>
                  <a:lnTo>
                    <a:pt x="1905" y="3312"/>
                  </a:lnTo>
                </a:path>
              </a:pathLst>
            </a:custGeom>
            <a:gradFill rotWithShape="0">
              <a:gsLst>
                <a:gs pos="0">
                  <a:schemeClr val="accent2">
                    <a:gamma/>
                    <a:shade val="46275"/>
                    <a:invGamma/>
                  </a:schemeClr>
                </a:gs>
                <a:gs pos="100000">
                  <a:schemeClr val="accent2"/>
                </a:gs>
              </a:gsLst>
              <a:lin ang="0" scaled="1"/>
            </a:gradFill>
            <a:ln w="9525" cap="rnd">
              <a:noFill/>
              <a:round/>
              <a:headEnd/>
              <a:tailEnd/>
            </a:ln>
            <a:effectLst/>
          </p:spPr>
          <p:txBody>
            <a:bodyPr/>
            <a:lstStyle/>
            <a:p>
              <a:pPr eaLnBrk="1" hangingPunct="1">
                <a:defRPr/>
              </a:pPr>
              <a:endParaRPr lang="en-GB">
                <a:latin typeface="Times New Roman" charset="0"/>
              </a:endParaRPr>
            </a:p>
          </p:txBody>
        </p:sp>
        <p:sp>
          <p:nvSpPr>
            <p:cNvPr id="1034" name="Arc 4">
              <a:extLst>
                <a:ext uri="{FF2B5EF4-FFF2-40B4-BE49-F238E27FC236}">
                  <a16:creationId xmlns:a16="http://schemas.microsoft.com/office/drawing/2014/main" id="{8D9284D6-F8E5-95D0-9901-C47E0300FB02}"/>
                </a:ext>
              </a:extLst>
            </p:cNvPr>
            <p:cNvSpPr>
              <a:spLocks/>
            </p:cNvSpPr>
            <p:nvPr/>
          </p:nvSpPr>
          <p:spPr bwMode="auto">
            <a:xfrm>
              <a:off x="0" y="1"/>
              <a:ext cx="5298" cy="431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accent2"/>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
        <p:nvSpPr>
          <p:cNvPr id="16389" name="Rectangle 5">
            <a:extLst>
              <a:ext uri="{FF2B5EF4-FFF2-40B4-BE49-F238E27FC236}">
                <a16:creationId xmlns:a16="http://schemas.microsoft.com/office/drawing/2014/main" id="{716437C2-99CD-46F0-A26F-3533CC4FD415}"/>
              </a:ext>
            </a:extLst>
          </p:cNvPr>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GB"/>
              <a:t>Click to edit Master title style</a:t>
            </a:r>
          </a:p>
        </p:txBody>
      </p:sp>
      <p:sp>
        <p:nvSpPr>
          <p:cNvPr id="16390" name="Rectangle 6">
            <a:extLst>
              <a:ext uri="{FF2B5EF4-FFF2-40B4-BE49-F238E27FC236}">
                <a16:creationId xmlns:a16="http://schemas.microsoft.com/office/drawing/2014/main" id="{7173E935-B156-4021-A2F9-E881EB0B7DFD}"/>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eaLnBrk="1" hangingPunct="1">
              <a:defRPr sz="1400">
                <a:latin typeface="Times New Roman" charset="0"/>
              </a:defRPr>
            </a:lvl1pPr>
          </a:lstStyle>
          <a:p>
            <a:pPr>
              <a:defRPr/>
            </a:pPr>
            <a:endParaRPr lang="en-GB"/>
          </a:p>
        </p:txBody>
      </p:sp>
      <p:sp>
        <p:nvSpPr>
          <p:cNvPr id="16391" name="Rectangle 7">
            <a:extLst>
              <a:ext uri="{FF2B5EF4-FFF2-40B4-BE49-F238E27FC236}">
                <a16:creationId xmlns:a16="http://schemas.microsoft.com/office/drawing/2014/main" id="{F9440B2E-0E01-4FF3-B881-FD367E0F9B29}"/>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ctr" eaLnBrk="1" hangingPunct="1">
              <a:defRPr sz="1400">
                <a:latin typeface="Times New Roman" charset="0"/>
              </a:defRPr>
            </a:lvl1pPr>
          </a:lstStyle>
          <a:p>
            <a:pPr>
              <a:defRPr/>
            </a:pPr>
            <a:endParaRPr lang="en-GB"/>
          </a:p>
        </p:txBody>
      </p:sp>
      <p:sp>
        <p:nvSpPr>
          <p:cNvPr id="16392" name="Rectangle 8">
            <a:extLst>
              <a:ext uri="{FF2B5EF4-FFF2-40B4-BE49-F238E27FC236}">
                <a16:creationId xmlns:a16="http://schemas.microsoft.com/office/drawing/2014/main" id="{F4507FB6-73CA-413D-9B09-B67F22C8C36D}"/>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lvl1pPr algn="r" eaLnBrk="1" hangingPunct="1">
              <a:defRPr sz="1400"/>
            </a:lvl1pPr>
          </a:lstStyle>
          <a:p>
            <a:fld id="{A1C8F395-E279-4FF9-957C-A3AB7FBCA3E2}" type="slidenum">
              <a:rPr lang="en-GB" altLang="en-US"/>
              <a:pPr/>
              <a:t>‹#›</a:t>
            </a:fld>
            <a:endParaRPr lang="en-GB" altLang="en-US"/>
          </a:p>
        </p:txBody>
      </p:sp>
      <p:sp>
        <p:nvSpPr>
          <p:cNvPr id="1031" name="Rectangle 9">
            <a:extLst>
              <a:ext uri="{FF2B5EF4-FFF2-40B4-BE49-F238E27FC236}">
                <a16:creationId xmlns:a16="http://schemas.microsoft.com/office/drawing/2014/main" id="{FE1170FB-8477-0B61-FD27-1356A42017C9}"/>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pic>
        <p:nvPicPr>
          <p:cNvPr id="1032" name="Picture 14">
            <a:extLst>
              <a:ext uri="{FF2B5EF4-FFF2-40B4-BE49-F238E27FC236}">
                <a16:creationId xmlns:a16="http://schemas.microsoft.com/office/drawing/2014/main" id="{2EA9F8B4-C266-D3FC-70BC-D521FEB0ACAC}"/>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79388" y="5445125"/>
            <a:ext cx="1416050" cy="130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972"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accent2"/>
        </a:buClr>
        <a:buSzPct val="80000"/>
        <a:buFont typeface="Wingdings" panose="05000000000000000000" pitchFamily="2" charset="2"/>
        <a:buChar char="l"/>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90000"/>
        <a:buChar char="–"/>
        <a:defRPr sz="2800">
          <a:solidFill>
            <a:schemeClr val="tx1"/>
          </a:solidFill>
          <a:latin typeface="+mn-lt"/>
        </a:defRPr>
      </a:lvl2pPr>
      <a:lvl3pPr marL="1143000" indent="-228600" algn="l" rtl="0" eaLnBrk="0" fontAlgn="base" hangingPunct="0">
        <a:spcBef>
          <a:spcPct val="20000"/>
        </a:spcBef>
        <a:spcAft>
          <a:spcPct val="0"/>
        </a:spcAft>
        <a:buClr>
          <a:schemeClr val="accent1"/>
        </a:buClr>
        <a:buSzPct val="60000"/>
        <a:buFont typeface="Wingdings" panose="05000000000000000000" pitchFamily="2" charset="2"/>
        <a:buChar char="l"/>
        <a:defRPr sz="2400">
          <a:solidFill>
            <a:schemeClr val="tx1"/>
          </a:solidFill>
          <a:latin typeface="+mn-lt"/>
        </a:defRPr>
      </a:lvl3pPr>
      <a:lvl4pPr marL="1600200" indent="-228600" algn="l" rtl="0" eaLnBrk="0" fontAlgn="base" hangingPunct="0">
        <a:spcBef>
          <a:spcPct val="20000"/>
        </a:spcBef>
        <a:spcAft>
          <a:spcPct val="0"/>
        </a:spcAft>
        <a:buClr>
          <a:schemeClr val="tx1"/>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Char char="•"/>
        <a:defRPr sz="2000">
          <a:solidFill>
            <a:schemeClr val="tx1"/>
          </a:solidFill>
          <a:latin typeface="+mn-lt"/>
        </a:defRPr>
      </a:lvl5pPr>
      <a:lvl6pPr marL="2514600" indent="-228600" algn="l" rtl="0" fontAlgn="base">
        <a:spcBef>
          <a:spcPct val="20000"/>
        </a:spcBef>
        <a:spcAft>
          <a:spcPct val="0"/>
        </a:spcAft>
        <a:buClr>
          <a:schemeClr val="accent1"/>
        </a:buClr>
        <a:buChar char="•"/>
        <a:defRPr sz="2000">
          <a:solidFill>
            <a:schemeClr val="tx1"/>
          </a:solidFill>
          <a:latin typeface="+mn-lt"/>
        </a:defRPr>
      </a:lvl6pPr>
      <a:lvl7pPr marL="2971800" indent="-228600" algn="l" rtl="0" fontAlgn="base">
        <a:spcBef>
          <a:spcPct val="20000"/>
        </a:spcBef>
        <a:spcAft>
          <a:spcPct val="0"/>
        </a:spcAft>
        <a:buClr>
          <a:schemeClr val="accent1"/>
        </a:buClr>
        <a:buChar char="•"/>
        <a:defRPr sz="2000">
          <a:solidFill>
            <a:schemeClr val="tx1"/>
          </a:solidFill>
          <a:latin typeface="+mn-lt"/>
        </a:defRPr>
      </a:lvl7pPr>
      <a:lvl8pPr marL="3429000" indent="-228600" algn="l" rtl="0" fontAlgn="base">
        <a:spcBef>
          <a:spcPct val="20000"/>
        </a:spcBef>
        <a:spcAft>
          <a:spcPct val="0"/>
        </a:spcAft>
        <a:buClr>
          <a:schemeClr val="accent1"/>
        </a:buClr>
        <a:buChar char="•"/>
        <a:defRPr sz="2000">
          <a:solidFill>
            <a:schemeClr val="tx1"/>
          </a:solidFill>
          <a:latin typeface="+mn-lt"/>
        </a:defRPr>
      </a:lvl8pPr>
      <a:lvl9pPr marL="3886200" indent="-228600" algn="l" rtl="0" fontAlgn="base">
        <a:spcBef>
          <a:spcPct val="20000"/>
        </a:spcBef>
        <a:spcAft>
          <a:spcPct val="0"/>
        </a:spcAft>
        <a:buClr>
          <a:schemeClr val="accent1"/>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senco@Kingsnorth.kent.sch.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mailto:year2@kingsnorth.kent.sch.uk"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52C43-AAE6-415D-B9AD-EE760E68D2FC}"/>
              </a:ext>
            </a:extLst>
          </p:cNvPr>
          <p:cNvSpPr>
            <a:spLocks noGrp="1"/>
          </p:cNvSpPr>
          <p:nvPr>
            <p:ph type="ctrTitle" sz="quarter"/>
          </p:nvPr>
        </p:nvSpPr>
        <p:spPr>
          <a:xfrm>
            <a:off x="179512" y="100012"/>
            <a:ext cx="8509000" cy="1370013"/>
          </a:xfrm>
        </p:spPr>
        <p:txBody>
          <a:bodyPr/>
          <a:lstStyle/>
          <a:p>
            <a:pPr eaLnBrk="1" hangingPunct="1">
              <a:defRPr/>
            </a:pPr>
            <a:r>
              <a:rPr lang="en-GB" sz="4000" dirty="0"/>
              <a:t>Y6 Parent Information Session</a:t>
            </a:r>
            <a:br>
              <a:rPr lang="en-GB" sz="4000" dirty="0"/>
            </a:br>
            <a:r>
              <a:rPr lang="en-GB" sz="4000" dirty="0"/>
              <a:t>Wednesday 10th September 2025</a:t>
            </a:r>
          </a:p>
        </p:txBody>
      </p:sp>
      <p:sp>
        <p:nvSpPr>
          <p:cNvPr id="3" name="Subtitle 2">
            <a:extLst>
              <a:ext uri="{FF2B5EF4-FFF2-40B4-BE49-F238E27FC236}">
                <a16:creationId xmlns:a16="http://schemas.microsoft.com/office/drawing/2014/main" id="{37A53975-990E-47AE-AE73-653C57008261}"/>
              </a:ext>
            </a:extLst>
          </p:cNvPr>
          <p:cNvSpPr>
            <a:spLocks noGrp="1"/>
          </p:cNvSpPr>
          <p:nvPr>
            <p:ph type="subTitle" sz="quarter" idx="1"/>
          </p:nvPr>
        </p:nvSpPr>
        <p:spPr>
          <a:xfrm>
            <a:off x="1403648" y="5589240"/>
            <a:ext cx="7596188" cy="1538288"/>
          </a:xfrm>
        </p:spPr>
        <p:txBody>
          <a:bodyPr/>
          <a:lstStyle/>
          <a:p>
            <a:pPr eaLnBrk="1" hangingPunct="1">
              <a:defRPr/>
            </a:pPr>
            <a:r>
              <a:rPr lang="en-GB" sz="4000" dirty="0">
                <a:latin typeface="+mj-lt"/>
              </a:rPr>
              <a:t>With faith, endeavour to achieve</a:t>
            </a:r>
            <a:endParaRPr lang="en-GB" dirty="0">
              <a:latin typeface="Kristen ITC" pitchFamily="66" charset="0"/>
            </a:endParaRPr>
          </a:p>
        </p:txBody>
      </p:sp>
      <p:sp>
        <p:nvSpPr>
          <p:cNvPr id="4100" name="Rectangle 3">
            <a:extLst>
              <a:ext uri="{FF2B5EF4-FFF2-40B4-BE49-F238E27FC236}">
                <a16:creationId xmlns:a16="http://schemas.microsoft.com/office/drawing/2014/main" id="{D980984A-086A-202C-FE94-DFE2F3D72FE8}"/>
              </a:ext>
            </a:extLst>
          </p:cNvPr>
          <p:cNvSpPr txBox="1">
            <a:spLocks noChangeArrowheads="1"/>
          </p:cNvSpPr>
          <p:nvPr/>
        </p:nvSpPr>
        <p:spPr bwMode="auto">
          <a:xfrm>
            <a:off x="1892325" y="2420888"/>
            <a:ext cx="5359350"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ctr"/>
          <a:lstStyle>
            <a:lvl1pPr>
              <a:spcBef>
                <a:spcPct val="20000"/>
              </a:spcBef>
              <a:buClr>
                <a:schemeClr val="accent2"/>
              </a:buClr>
              <a:buSzPct val="80000"/>
              <a:buFont typeface="Wingdings" panose="05000000000000000000" pitchFamily="2" charset="2"/>
              <a:buChar char="l"/>
              <a:defRPr sz="3200">
                <a:solidFill>
                  <a:schemeClr val="tx1"/>
                </a:solidFill>
                <a:latin typeface="Times New Roman" panose="02020603050405020304" pitchFamily="18" charset="0"/>
              </a:defRPr>
            </a:lvl1pPr>
            <a:lvl2pPr marL="742950" indent="-285750">
              <a:spcBef>
                <a:spcPct val="20000"/>
              </a:spcBef>
              <a:buClr>
                <a:schemeClr val="tx1"/>
              </a:buClr>
              <a:buSzPct val="90000"/>
              <a:buChar char="–"/>
              <a:defRPr sz="2800">
                <a:solidFill>
                  <a:schemeClr val="tx1"/>
                </a:solidFill>
                <a:latin typeface="Times New Roman" panose="02020603050405020304" pitchFamily="18" charset="0"/>
              </a:defRPr>
            </a:lvl2pPr>
            <a:lvl3pPr marL="1143000" indent="-228600">
              <a:spcBef>
                <a:spcPct val="20000"/>
              </a:spcBef>
              <a:buClr>
                <a:schemeClr val="accent1"/>
              </a:buClr>
              <a:buSzPct val="60000"/>
              <a:buFont typeface="Wingdings" panose="05000000000000000000" pitchFamily="2" charset="2"/>
              <a:buChar char="l"/>
              <a:defRPr sz="2400">
                <a:solidFill>
                  <a:schemeClr val="tx1"/>
                </a:solidFill>
                <a:latin typeface="Times New Roman" panose="02020603050405020304" pitchFamily="18" charset="0"/>
              </a:defRPr>
            </a:lvl3pPr>
            <a:lvl4pPr marL="1600200" indent="-228600">
              <a:spcBef>
                <a:spcPct val="20000"/>
              </a:spcBef>
              <a:buClr>
                <a:schemeClr val="tx1"/>
              </a:buClr>
              <a:buChar char="–"/>
              <a:defRPr sz="2000">
                <a:solidFill>
                  <a:schemeClr val="tx1"/>
                </a:solidFill>
                <a:latin typeface="Times New Roman" panose="02020603050405020304" pitchFamily="18" charset="0"/>
              </a:defRPr>
            </a:lvl4pPr>
            <a:lvl5pPr marL="2057400" indent="-228600">
              <a:spcBef>
                <a:spcPct val="20000"/>
              </a:spcBef>
              <a:buClr>
                <a:schemeClr val="accent1"/>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accent1"/>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accent1"/>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accent1"/>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accent1"/>
              </a:buClr>
              <a:buChar char="•"/>
              <a:defRPr sz="2000">
                <a:solidFill>
                  <a:schemeClr val="tx1"/>
                </a:solidFill>
                <a:latin typeface="Times New Roman" panose="02020603050405020304" pitchFamily="18" charset="0"/>
              </a:defRPr>
            </a:lvl9pPr>
          </a:lstStyle>
          <a:p>
            <a:pPr algn="ctr" eaLnBrk="1" hangingPunct="1">
              <a:buFont typeface="Wingdings" panose="05000000000000000000" pitchFamily="2" charset="2"/>
              <a:buNone/>
            </a:pPr>
            <a:r>
              <a:rPr lang="en-GB" altLang="en-US" sz="4400" dirty="0">
                <a:latin typeface="Arial" panose="020B0604020202020204" pitchFamily="34" charset="0"/>
              </a:rPr>
              <a:t>Mrs C Lauchlan</a:t>
            </a:r>
          </a:p>
          <a:p>
            <a:pPr algn="ctr" eaLnBrk="1" hangingPunct="1">
              <a:buFont typeface="Wingdings" panose="05000000000000000000" pitchFamily="2" charset="2"/>
              <a:buNone/>
            </a:pPr>
            <a:r>
              <a:rPr lang="en-GB" altLang="en-US" sz="4400" dirty="0">
                <a:latin typeface="Arial" panose="020B0604020202020204" pitchFamily="34" charset="0"/>
              </a:rPr>
              <a:t>Mr J Clark</a:t>
            </a:r>
          </a:p>
          <a:p>
            <a:pPr algn="ctr" eaLnBrk="1" hangingPunct="1">
              <a:buFont typeface="Wingdings" panose="05000000000000000000" pitchFamily="2" charset="2"/>
              <a:buNone/>
            </a:pPr>
            <a:r>
              <a:rPr lang="en-GB" altLang="en-US" sz="4400" dirty="0">
                <a:latin typeface="Arial" panose="020B0604020202020204" pitchFamily="34" charset="0"/>
              </a:rPr>
              <a:t>Mrs J Wright</a:t>
            </a:r>
          </a:p>
          <a:p>
            <a:pPr algn="ctr" eaLnBrk="1" hangingPunct="1">
              <a:buFont typeface="Wingdings" panose="05000000000000000000" pitchFamily="2" charset="2"/>
              <a:buNone/>
            </a:pPr>
            <a:r>
              <a:rPr lang="en-GB" altLang="en-US" sz="4400" dirty="0">
                <a:latin typeface="Arial" panose="020B0604020202020204" pitchFamily="34" charset="0"/>
              </a:rPr>
              <a:t>Mrs F </a:t>
            </a:r>
            <a:r>
              <a:rPr lang="en-GB" altLang="en-US" sz="4400" dirty="0" err="1">
                <a:latin typeface="Arial" panose="020B0604020202020204" pitchFamily="34" charset="0"/>
              </a:rPr>
              <a:t>Dengate</a:t>
            </a:r>
            <a:endParaRPr lang="en-GB" altLang="en-US" sz="4400" dirty="0">
              <a:latin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59626B32-B36B-49FE-9CD7-AA092A647318}"/>
              </a:ext>
            </a:extLst>
          </p:cNvPr>
          <p:cNvSpPr>
            <a:spLocks noGrp="1" noChangeArrowheads="1"/>
          </p:cNvSpPr>
          <p:nvPr>
            <p:ph type="title"/>
          </p:nvPr>
        </p:nvSpPr>
        <p:spPr>
          <a:xfrm>
            <a:off x="539750" y="260350"/>
            <a:ext cx="7772400" cy="874713"/>
          </a:xfrm>
        </p:spPr>
        <p:txBody>
          <a:bodyPr/>
          <a:lstStyle/>
          <a:p>
            <a:pPr eaLnBrk="1" hangingPunct="1">
              <a:defRPr/>
            </a:pPr>
            <a:r>
              <a:rPr lang="en-GB" dirty="0"/>
              <a:t>Aims</a:t>
            </a:r>
            <a:endParaRPr lang="en-US" dirty="0"/>
          </a:p>
        </p:txBody>
      </p:sp>
      <p:sp>
        <p:nvSpPr>
          <p:cNvPr id="5123" name="Rectangle 3">
            <a:extLst>
              <a:ext uri="{FF2B5EF4-FFF2-40B4-BE49-F238E27FC236}">
                <a16:creationId xmlns:a16="http://schemas.microsoft.com/office/drawing/2014/main" id="{4B7815DB-7815-7EBC-C8C5-7FE67B058490}"/>
              </a:ext>
            </a:extLst>
          </p:cNvPr>
          <p:cNvSpPr>
            <a:spLocks noGrp="1" noChangeArrowheads="1"/>
          </p:cNvSpPr>
          <p:nvPr>
            <p:ph type="body" idx="1"/>
          </p:nvPr>
        </p:nvSpPr>
        <p:spPr>
          <a:xfrm>
            <a:off x="1187450" y="1052513"/>
            <a:ext cx="7200900" cy="4754562"/>
          </a:xfrm>
        </p:spPr>
        <p:txBody>
          <a:bodyPr/>
          <a:lstStyle/>
          <a:p>
            <a:pPr eaLnBrk="1" hangingPunct="1"/>
            <a:r>
              <a:rPr lang="en-GB" altLang="en-US" dirty="0">
                <a:latin typeface="Arial" panose="020B0604020202020204" pitchFamily="34" charset="0"/>
              </a:rPr>
              <a:t>Routines and timetable</a:t>
            </a:r>
          </a:p>
          <a:p>
            <a:pPr eaLnBrk="1" hangingPunct="1"/>
            <a:r>
              <a:rPr lang="en-GB" altLang="en-US" dirty="0">
                <a:latin typeface="Arial" panose="020B0604020202020204" pitchFamily="34" charset="0"/>
              </a:rPr>
              <a:t>Curriculum</a:t>
            </a:r>
          </a:p>
          <a:p>
            <a:pPr eaLnBrk="1" hangingPunct="1"/>
            <a:r>
              <a:rPr lang="en-GB" altLang="en-US" dirty="0">
                <a:latin typeface="Arial" panose="020B0604020202020204" pitchFamily="34" charset="0"/>
              </a:rPr>
              <a:t>EOY Expectations</a:t>
            </a:r>
          </a:p>
          <a:p>
            <a:pPr eaLnBrk="1" hangingPunct="1"/>
            <a:r>
              <a:rPr lang="en-GB" altLang="en-US" dirty="0">
                <a:latin typeface="Arial" panose="020B0604020202020204" pitchFamily="34" charset="0"/>
              </a:rPr>
              <a:t>Pastoral support / Wellbeing</a:t>
            </a:r>
          </a:p>
          <a:p>
            <a:pPr eaLnBrk="1" hangingPunct="1"/>
            <a:r>
              <a:rPr lang="en-GB" altLang="en-US" dirty="0">
                <a:latin typeface="Arial" panose="020B0604020202020204" pitchFamily="34" charset="0"/>
              </a:rPr>
              <a:t>Safeguarding</a:t>
            </a:r>
          </a:p>
          <a:p>
            <a:pPr eaLnBrk="1" hangingPunct="1"/>
            <a:r>
              <a:rPr lang="en-GB" altLang="en-US" dirty="0">
                <a:latin typeface="Arial" panose="020B0604020202020204" pitchFamily="34" charset="0"/>
              </a:rPr>
              <a:t>Key Dates</a:t>
            </a:r>
          </a:p>
          <a:p>
            <a:pPr eaLnBrk="1" hangingPunct="1"/>
            <a:r>
              <a:rPr lang="en-GB" altLang="en-US" dirty="0">
                <a:latin typeface="Arial" panose="020B0604020202020204" pitchFamily="34" charset="0"/>
              </a:rPr>
              <a:t>How you can help us</a:t>
            </a:r>
          </a:p>
          <a:p>
            <a:pPr eaLnBrk="1" hangingPunct="1">
              <a:buFont typeface="Wingdings" panose="05000000000000000000" pitchFamily="2" charset="2"/>
              <a:buNone/>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5AB17BF-6835-487A-854C-3D6CA8487045}"/>
              </a:ext>
            </a:extLst>
          </p:cNvPr>
          <p:cNvSpPr>
            <a:spLocks noGrp="1" noChangeArrowheads="1"/>
          </p:cNvSpPr>
          <p:nvPr>
            <p:ph type="title"/>
          </p:nvPr>
        </p:nvSpPr>
        <p:spPr>
          <a:xfrm>
            <a:off x="714375" y="214313"/>
            <a:ext cx="7772400" cy="1143000"/>
          </a:xfrm>
        </p:spPr>
        <p:txBody>
          <a:bodyPr/>
          <a:lstStyle/>
          <a:p>
            <a:pPr eaLnBrk="1" hangingPunct="1">
              <a:defRPr/>
            </a:pPr>
            <a:r>
              <a:rPr lang="en-GB" dirty="0"/>
              <a:t>Routines and Timetable</a:t>
            </a:r>
            <a:endParaRPr lang="en-US" dirty="0"/>
          </a:p>
        </p:txBody>
      </p:sp>
      <p:sp>
        <p:nvSpPr>
          <p:cNvPr id="6147" name="Rectangle 3">
            <a:extLst>
              <a:ext uri="{FF2B5EF4-FFF2-40B4-BE49-F238E27FC236}">
                <a16:creationId xmlns:a16="http://schemas.microsoft.com/office/drawing/2014/main" id="{325FAF53-59F4-AF43-F25E-154F641A56F5}"/>
              </a:ext>
            </a:extLst>
          </p:cNvPr>
          <p:cNvSpPr>
            <a:spLocks noGrp="1" noChangeArrowheads="1"/>
          </p:cNvSpPr>
          <p:nvPr>
            <p:ph type="body" idx="1"/>
          </p:nvPr>
        </p:nvSpPr>
        <p:spPr>
          <a:xfrm>
            <a:off x="1691680" y="1556792"/>
            <a:ext cx="7561262" cy="4951412"/>
          </a:xfrm>
        </p:spPr>
        <p:txBody>
          <a:bodyPr/>
          <a:lstStyle/>
          <a:p>
            <a:pPr eaLnBrk="1" hangingPunct="1">
              <a:lnSpc>
                <a:spcPct val="90000"/>
              </a:lnSpc>
            </a:pPr>
            <a:r>
              <a:rPr lang="en-GB" altLang="en-US" sz="2400" dirty="0">
                <a:latin typeface="Arial" panose="020B0604020202020204" pitchFamily="34" charset="0"/>
              </a:rPr>
              <a:t>8:45 : Early morning work / Handwriting</a:t>
            </a:r>
          </a:p>
          <a:p>
            <a:pPr eaLnBrk="1" hangingPunct="1">
              <a:lnSpc>
                <a:spcPct val="90000"/>
              </a:lnSpc>
            </a:pPr>
            <a:r>
              <a:rPr lang="en-GB" altLang="en-US" sz="2400" dirty="0">
                <a:latin typeface="Arial" panose="020B0604020202020204" pitchFamily="34" charset="0"/>
              </a:rPr>
              <a:t>9.00 : Maths</a:t>
            </a:r>
          </a:p>
          <a:p>
            <a:pPr eaLnBrk="1" hangingPunct="1">
              <a:lnSpc>
                <a:spcPct val="90000"/>
              </a:lnSpc>
            </a:pPr>
            <a:r>
              <a:rPr lang="en-GB" altLang="en-US" sz="2400" dirty="0">
                <a:latin typeface="Arial" panose="020B0604020202020204" pitchFamily="34" charset="0"/>
              </a:rPr>
              <a:t>9.55 : Collective Worship</a:t>
            </a:r>
          </a:p>
          <a:p>
            <a:pPr eaLnBrk="1" hangingPunct="1">
              <a:lnSpc>
                <a:spcPct val="90000"/>
              </a:lnSpc>
            </a:pPr>
            <a:r>
              <a:rPr lang="en-GB" altLang="en-US" sz="2400" dirty="0">
                <a:latin typeface="Arial" panose="020B0604020202020204" pitchFamily="34" charset="0"/>
              </a:rPr>
              <a:t>10:15 : Break</a:t>
            </a:r>
          </a:p>
          <a:p>
            <a:pPr eaLnBrk="1" hangingPunct="1">
              <a:lnSpc>
                <a:spcPct val="90000"/>
              </a:lnSpc>
            </a:pPr>
            <a:r>
              <a:rPr lang="en-GB" altLang="en-US" sz="2400" dirty="0">
                <a:latin typeface="Arial" panose="020B0604020202020204" pitchFamily="34" charset="0"/>
              </a:rPr>
              <a:t>10.30 : Reading </a:t>
            </a:r>
          </a:p>
          <a:p>
            <a:pPr eaLnBrk="1" hangingPunct="1">
              <a:lnSpc>
                <a:spcPct val="90000"/>
              </a:lnSpc>
            </a:pPr>
            <a:r>
              <a:rPr lang="en-GB" altLang="en-US" sz="2400" dirty="0">
                <a:latin typeface="Arial" panose="020B0604020202020204" pitchFamily="34" charset="0"/>
              </a:rPr>
              <a:t>11:10 : Writing </a:t>
            </a:r>
          </a:p>
          <a:p>
            <a:pPr eaLnBrk="1" hangingPunct="1">
              <a:lnSpc>
                <a:spcPct val="90000"/>
              </a:lnSpc>
            </a:pPr>
            <a:r>
              <a:rPr lang="en-GB" altLang="en-US" sz="2400" dirty="0">
                <a:latin typeface="Arial" panose="020B0604020202020204" pitchFamily="34" charset="0"/>
              </a:rPr>
              <a:t>11.45: Spelling</a:t>
            </a:r>
          </a:p>
          <a:p>
            <a:pPr eaLnBrk="1" hangingPunct="1">
              <a:lnSpc>
                <a:spcPct val="90000"/>
              </a:lnSpc>
            </a:pPr>
            <a:r>
              <a:rPr lang="en-GB" altLang="en-US" sz="2400" dirty="0">
                <a:latin typeface="Arial" panose="020B0604020202020204" pitchFamily="34" charset="0"/>
              </a:rPr>
              <a:t>12:00 : Lunch</a:t>
            </a:r>
          </a:p>
          <a:p>
            <a:pPr eaLnBrk="1" hangingPunct="1">
              <a:lnSpc>
                <a:spcPct val="90000"/>
              </a:lnSpc>
            </a:pPr>
            <a:r>
              <a:rPr lang="en-GB" altLang="en-US" sz="2400" dirty="0">
                <a:latin typeface="Arial" panose="020B0604020202020204" pitchFamily="34" charset="0"/>
              </a:rPr>
              <a:t>13:00 : Class Reader</a:t>
            </a:r>
          </a:p>
          <a:p>
            <a:pPr eaLnBrk="1" hangingPunct="1">
              <a:lnSpc>
                <a:spcPct val="90000"/>
              </a:lnSpc>
            </a:pPr>
            <a:r>
              <a:rPr lang="en-GB" altLang="en-US" sz="2400" dirty="0">
                <a:latin typeface="Arial" panose="020B0604020202020204" pitchFamily="34" charset="0"/>
              </a:rPr>
              <a:t>13:15 : Wider Curriculum / PE </a:t>
            </a:r>
          </a:p>
          <a:p>
            <a:pPr eaLnBrk="1" hangingPunct="1">
              <a:lnSpc>
                <a:spcPct val="90000"/>
              </a:lnSpc>
            </a:pPr>
            <a:r>
              <a:rPr lang="en-GB" altLang="en-US" sz="2400" dirty="0">
                <a:latin typeface="Arial" panose="020B0604020202020204" pitchFamily="34" charset="0"/>
              </a:rPr>
              <a:t>14.00 : Wider Curriculum / PE </a:t>
            </a:r>
          </a:p>
          <a:p>
            <a:pPr eaLnBrk="1" hangingPunct="1">
              <a:lnSpc>
                <a:spcPct val="90000"/>
              </a:lnSpc>
            </a:pPr>
            <a:r>
              <a:rPr lang="en-GB" altLang="en-US" sz="2400" dirty="0">
                <a:latin typeface="Arial" panose="020B0604020202020204" pitchFamily="34" charset="0"/>
              </a:rPr>
              <a:t>15:15 : Home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685800" y="228600"/>
            <a:ext cx="7772400" cy="1143000"/>
          </a:xfrm>
        </p:spPr>
        <p:txBody>
          <a:bodyPr/>
          <a:lstStyle/>
          <a:p>
            <a:pPr eaLnBrk="1" hangingPunct="1">
              <a:defRPr/>
            </a:pPr>
            <a:r>
              <a:rPr lang="en-GB" dirty="0"/>
              <a:t>Curriculum</a:t>
            </a:r>
            <a:endParaRPr lang="en-US" dirty="0">
              <a:solidFill>
                <a:srgbClr val="FF3300"/>
              </a:solidFill>
            </a:endParaRPr>
          </a:p>
        </p:txBody>
      </p:sp>
      <p:sp>
        <p:nvSpPr>
          <p:cNvPr id="8195" name="Rectangle 3">
            <a:extLst>
              <a:ext uri="{FF2B5EF4-FFF2-40B4-BE49-F238E27FC236}">
                <a16:creationId xmlns:a16="http://schemas.microsoft.com/office/drawing/2014/main" id="{722D1994-3B61-7ADA-691C-7833331D8E62}"/>
              </a:ext>
            </a:extLst>
          </p:cNvPr>
          <p:cNvSpPr>
            <a:spLocks noGrp="1" noChangeArrowheads="1"/>
          </p:cNvSpPr>
          <p:nvPr>
            <p:ph type="body" idx="1"/>
          </p:nvPr>
        </p:nvSpPr>
        <p:spPr>
          <a:xfrm>
            <a:off x="376238" y="1268413"/>
            <a:ext cx="8443912" cy="4259262"/>
          </a:xfrm>
        </p:spPr>
        <p:txBody>
          <a:bodyPr/>
          <a:lstStyle/>
          <a:p>
            <a:pPr eaLnBrk="1" hangingPunct="1">
              <a:lnSpc>
                <a:spcPct val="80000"/>
              </a:lnSpc>
              <a:buFont typeface="Wingdings" panose="05000000000000000000" pitchFamily="2" charset="2"/>
              <a:buNone/>
            </a:pPr>
            <a:r>
              <a:rPr lang="en-GB" altLang="en-US" sz="2800" u="sng" dirty="0">
                <a:latin typeface="Arial" panose="020B0604020202020204" pitchFamily="34" charset="0"/>
              </a:rPr>
              <a:t>READING</a:t>
            </a:r>
          </a:p>
          <a:p>
            <a:pPr eaLnBrk="1" hangingPunct="1">
              <a:lnSpc>
                <a:spcPct val="80000"/>
              </a:lnSpc>
              <a:buFont typeface="Wingdings" panose="05000000000000000000" pitchFamily="2" charset="2"/>
              <a:buNone/>
            </a:pPr>
            <a:endParaRPr lang="en-GB" altLang="en-US" sz="2800" u="sng" dirty="0">
              <a:latin typeface="Arial" panose="020B0604020202020204" pitchFamily="34" charset="0"/>
            </a:endParaRPr>
          </a:p>
          <a:p>
            <a:pPr eaLnBrk="1" hangingPunct="1">
              <a:lnSpc>
                <a:spcPct val="80000"/>
              </a:lnSpc>
            </a:pPr>
            <a:r>
              <a:rPr lang="en-GB" altLang="en-US" sz="2800" dirty="0" err="1">
                <a:latin typeface="Arial" panose="020B0604020202020204" pitchFamily="34" charset="0"/>
              </a:rPr>
              <a:t>RfP</a:t>
            </a:r>
            <a:r>
              <a:rPr lang="en-GB" altLang="en-US" sz="2800" dirty="0">
                <a:latin typeface="Arial" panose="020B0604020202020204" pitchFamily="34" charset="0"/>
              </a:rPr>
              <a:t> opportunities – class library</a:t>
            </a:r>
          </a:p>
          <a:p>
            <a:pPr eaLnBrk="1" hangingPunct="1">
              <a:lnSpc>
                <a:spcPct val="80000"/>
              </a:lnSpc>
            </a:pPr>
            <a:r>
              <a:rPr lang="en-GB" altLang="en-US" sz="2800" dirty="0">
                <a:latin typeface="Arial" panose="020B0604020202020204" pitchFamily="34" charset="0"/>
              </a:rPr>
              <a:t>Class reader</a:t>
            </a:r>
          </a:p>
          <a:p>
            <a:pPr eaLnBrk="1" hangingPunct="1">
              <a:lnSpc>
                <a:spcPct val="80000"/>
              </a:lnSpc>
            </a:pPr>
            <a:r>
              <a:rPr lang="en-GB" altLang="en-US" sz="2800" dirty="0">
                <a:latin typeface="Arial" panose="020B0604020202020204" pitchFamily="34" charset="0"/>
              </a:rPr>
              <a:t>Reading Skills</a:t>
            </a:r>
          </a:p>
          <a:p>
            <a:pPr eaLnBrk="1" hangingPunct="1">
              <a:lnSpc>
                <a:spcPct val="80000"/>
              </a:lnSpc>
            </a:pPr>
            <a:r>
              <a:rPr lang="en-GB" altLang="en-US" sz="2800" dirty="0">
                <a:latin typeface="Arial" panose="020B0604020202020204" pitchFamily="34" charset="0"/>
              </a:rPr>
              <a:t>English focus text</a:t>
            </a:r>
          </a:p>
          <a:p>
            <a:pPr eaLnBrk="1" hangingPunct="1">
              <a:lnSpc>
                <a:spcPct val="80000"/>
              </a:lnSpc>
            </a:pPr>
            <a:r>
              <a:rPr lang="en-GB" altLang="en-US" sz="2800" dirty="0">
                <a:latin typeface="Arial" panose="020B0604020202020204" pitchFamily="34" charset="0"/>
              </a:rPr>
              <a:t>Reading across the wider curriculum</a:t>
            </a:r>
          </a:p>
          <a:p>
            <a:pPr eaLnBrk="1" hangingPunct="1">
              <a:lnSpc>
                <a:spcPct val="80000"/>
              </a:lnSpc>
            </a:pPr>
            <a:r>
              <a:rPr lang="en-GB" altLang="en-US" sz="2800" dirty="0">
                <a:latin typeface="Arial" panose="020B0604020202020204" pitchFamily="34" charset="0"/>
              </a:rPr>
              <a:t>AR – Home opportunities </a:t>
            </a: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685800" y="228600"/>
            <a:ext cx="7772400" cy="1143000"/>
          </a:xfrm>
        </p:spPr>
        <p:txBody>
          <a:bodyPr/>
          <a:lstStyle/>
          <a:p>
            <a:pPr eaLnBrk="1" hangingPunct="1">
              <a:defRPr/>
            </a:pPr>
            <a:r>
              <a:rPr lang="en-GB" dirty="0"/>
              <a:t>Curriculum</a:t>
            </a:r>
            <a:endParaRPr lang="en-US" dirty="0">
              <a:solidFill>
                <a:srgbClr val="FF3300"/>
              </a:solidFill>
            </a:endParaRPr>
          </a:p>
        </p:txBody>
      </p:sp>
      <p:sp>
        <p:nvSpPr>
          <p:cNvPr id="9219" name="Rectangle 3">
            <a:extLst>
              <a:ext uri="{FF2B5EF4-FFF2-40B4-BE49-F238E27FC236}">
                <a16:creationId xmlns:a16="http://schemas.microsoft.com/office/drawing/2014/main" id="{ED9C01AA-732D-44CF-F662-ED32989FA54E}"/>
              </a:ext>
            </a:extLst>
          </p:cNvPr>
          <p:cNvSpPr>
            <a:spLocks noGrp="1" noChangeArrowheads="1"/>
          </p:cNvSpPr>
          <p:nvPr>
            <p:ph type="body" idx="1"/>
          </p:nvPr>
        </p:nvSpPr>
        <p:spPr>
          <a:xfrm>
            <a:off x="376238" y="1268413"/>
            <a:ext cx="8443912" cy="4259262"/>
          </a:xfrm>
        </p:spPr>
        <p:txBody>
          <a:bodyPr/>
          <a:lstStyle/>
          <a:p>
            <a:pPr eaLnBrk="1" hangingPunct="1">
              <a:lnSpc>
                <a:spcPct val="80000"/>
              </a:lnSpc>
              <a:buFont typeface="Wingdings" panose="05000000000000000000" pitchFamily="2" charset="2"/>
              <a:buNone/>
            </a:pPr>
            <a:r>
              <a:rPr lang="en-GB" altLang="en-US" sz="2800" u="sng" dirty="0">
                <a:latin typeface="Arial" panose="020B0604020202020204" pitchFamily="34" charset="0"/>
              </a:rPr>
              <a:t>WRITING</a:t>
            </a:r>
          </a:p>
          <a:p>
            <a:pPr eaLnBrk="1" hangingPunct="1">
              <a:lnSpc>
                <a:spcPct val="80000"/>
              </a:lnSpc>
              <a:buFont typeface="Wingdings" panose="05000000000000000000" pitchFamily="2" charset="2"/>
              <a:buNone/>
            </a:pPr>
            <a:endParaRPr lang="en-GB" altLang="en-US" sz="2800" u="sng" dirty="0">
              <a:latin typeface="Arial" panose="020B0604020202020204" pitchFamily="34" charset="0"/>
            </a:endParaRPr>
          </a:p>
          <a:p>
            <a:pPr eaLnBrk="1" hangingPunct="1">
              <a:lnSpc>
                <a:spcPct val="80000"/>
              </a:lnSpc>
            </a:pPr>
            <a:r>
              <a:rPr lang="en-GB" altLang="en-US" sz="2800" dirty="0">
                <a:latin typeface="Arial" panose="020B0604020202020204" pitchFamily="34" charset="0"/>
              </a:rPr>
              <a:t>As part of our English curriculum we will be learning to write in various styles and genres. In particular, we will be focusing on narrative writing and free verse poetry in term 1. </a:t>
            </a:r>
          </a:p>
          <a:p>
            <a:pPr eaLnBrk="1" hangingPunct="1">
              <a:lnSpc>
                <a:spcPct val="80000"/>
              </a:lnSpc>
            </a:pPr>
            <a:r>
              <a:rPr lang="en-GB" altLang="en-US" sz="2800" dirty="0">
                <a:latin typeface="Arial" panose="020B0604020202020204" pitchFamily="34" charset="0"/>
              </a:rPr>
              <a:t>Grammar and punctuation will be taught during our English lessons to ensure it’s meaningful and purposeful to the genre of writing we studying. </a:t>
            </a:r>
          </a:p>
          <a:p>
            <a:pPr eaLnBrk="1" hangingPunct="1">
              <a:lnSpc>
                <a:spcPct val="80000"/>
              </a:lnSpc>
            </a:pPr>
            <a:endParaRPr lang="en-GB" altLang="en-US" sz="2800" dirty="0">
              <a:latin typeface="Arial" panose="020B0604020202020204" pitchFamily="34" charset="0"/>
            </a:endParaRPr>
          </a:p>
          <a:p>
            <a:pPr eaLnBrk="1" hangingPunct="1">
              <a:lnSpc>
                <a:spcPct val="80000"/>
              </a:lnSpc>
              <a:buFont typeface="Wingdings" panose="05000000000000000000" pitchFamily="2" charset="2"/>
              <a:buNone/>
            </a:pPr>
            <a:endParaRPr lang="en-GB" altLang="en-US" sz="2800" u="sng" dirty="0">
              <a:latin typeface="Arial" panose="020B0604020202020204" pitchFamily="34" charset="0"/>
            </a:endParaRPr>
          </a:p>
          <a:p>
            <a:pPr marL="0" indent="0" eaLnBrk="1" hangingPunct="1">
              <a:lnSpc>
                <a:spcPct val="80000"/>
              </a:lnSpc>
              <a:buNone/>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467544" y="-99392"/>
            <a:ext cx="7772400" cy="1143000"/>
          </a:xfrm>
        </p:spPr>
        <p:txBody>
          <a:bodyPr/>
          <a:lstStyle/>
          <a:p>
            <a:pPr eaLnBrk="1" hangingPunct="1">
              <a:defRPr/>
            </a:pPr>
            <a:r>
              <a:rPr lang="en-GB" dirty="0"/>
              <a:t>Curriculum</a:t>
            </a:r>
            <a:endParaRPr lang="en-US" dirty="0">
              <a:solidFill>
                <a:srgbClr val="FF3300"/>
              </a:solidFill>
            </a:endParaRPr>
          </a:p>
        </p:txBody>
      </p:sp>
      <p:sp>
        <p:nvSpPr>
          <p:cNvPr id="10243" name="Rectangle 3">
            <a:extLst>
              <a:ext uri="{FF2B5EF4-FFF2-40B4-BE49-F238E27FC236}">
                <a16:creationId xmlns:a16="http://schemas.microsoft.com/office/drawing/2014/main" id="{EC98C634-E1C8-483D-66E3-030A0A21B1DC}"/>
              </a:ext>
            </a:extLst>
          </p:cNvPr>
          <p:cNvSpPr>
            <a:spLocks noGrp="1" noChangeArrowheads="1"/>
          </p:cNvSpPr>
          <p:nvPr>
            <p:ph type="body" idx="1"/>
          </p:nvPr>
        </p:nvSpPr>
        <p:spPr>
          <a:xfrm>
            <a:off x="431947" y="764704"/>
            <a:ext cx="8443912" cy="4259262"/>
          </a:xfrm>
        </p:spPr>
        <p:txBody>
          <a:bodyPr/>
          <a:lstStyle/>
          <a:p>
            <a:pPr eaLnBrk="1" hangingPunct="1">
              <a:lnSpc>
                <a:spcPct val="80000"/>
              </a:lnSpc>
              <a:buFont typeface="Wingdings" panose="05000000000000000000" pitchFamily="2" charset="2"/>
              <a:buNone/>
            </a:pPr>
            <a:r>
              <a:rPr lang="en-GB" altLang="en-US" sz="2800" u="sng" dirty="0">
                <a:latin typeface="Arial" panose="020B0604020202020204" pitchFamily="34" charset="0"/>
              </a:rPr>
              <a:t>MATHS</a:t>
            </a:r>
          </a:p>
          <a:p>
            <a:r>
              <a:rPr lang="en-GB" sz="2800" dirty="0">
                <a:latin typeface="Arial" panose="020B0604020202020204" pitchFamily="34" charset="0"/>
                <a:cs typeface="Arial" panose="020B0604020202020204" pitchFamily="34" charset="0"/>
              </a:rPr>
              <a:t>This year we have changed our maths and we are following the Oaks Academy scheme – research has shown that this will help the children with a deeper understanding of number and how to make sense of why we represent and solve certain maths questions, rather than just learning a process.</a:t>
            </a:r>
          </a:p>
          <a:p>
            <a:r>
              <a:rPr lang="en-GB" sz="2800" dirty="0">
                <a:latin typeface="Arial" panose="020B0604020202020204" pitchFamily="34" charset="0"/>
                <a:cs typeface="Arial" panose="020B0604020202020204" pitchFamily="34" charset="0"/>
              </a:rPr>
              <a:t>It is important children have a sound understanding of number to help when calculating further into year 6. </a:t>
            </a: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685800" y="228600"/>
            <a:ext cx="7772400" cy="1143000"/>
          </a:xfrm>
        </p:spPr>
        <p:txBody>
          <a:bodyPr/>
          <a:lstStyle/>
          <a:p>
            <a:pPr eaLnBrk="1" hangingPunct="1">
              <a:defRPr/>
            </a:pPr>
            <a:r>
              <a:rPr lang="en-GB" dirty="0"/>
              <a:t>Curriculum</a:t>
            </a:r>
            <a:endParaRPr lang="en-US" dirty="0">
              <a:solidFill>
                <a:srgbClr val="FF3300"/>
              </a:solidFill>
            </a:endParaRPr>
          </a:p>
        </p:txBody>
      </p:sp>
      <p:sp>
        <p:nvSpPr>
          <p:cNvPr id="11267" name="Rectangle 3">
            <a:extLst>
              <a:ext uri="{FF2B5EF4-FFF2-40B4-BE49-F238E27FC236}">
                <a16:creationId xmlns:a16="http://schemas.microsoft.com/office/drawing/2014/main" id="{D3E38BCA-C13E-C274-B749-F60CA75F8DA2}"/>
              </a:ext>
            </a:extLst>
          </p:cNvPr>
          <p:cNvSpPr>
            <a:spLocks noGrp="1" noChangeArrowheads="1"/>
          </p:cNvSpPr>
          <p:nvPr>
            <p:ph type="body" idx="1"/>
          </p:nvPr>
        </p:nvSpPr>
        <p:spPr>
          <a:xfrm>
            <a:off x="395288" y="1268413"/>
            <a:ext cx="8443912" cy="4259262"/>
          </a:xfrm>
        </p:spPr>
        <p:txBody>
          <a:bodyPr/>
          <a:lstStyle/>
          <a:p>
            <a:pPr eaLnBrk="1" hangingPunct="1">
              <a:lnSpc>
                <a:spcPct val="80000"/>
              </a:lnSpc>
              <a:buFont typeface="Wingdings" panose="05000000000000000000" pitchFamily="2" charset="2"/>
              <a:buNone/>
            </a:pPr>
            <a:r>
              <a:rPr lang="en-GB" altLang="en-US" sz="2800" u="sng" dirty="0">
                <a:latin typeface="Arial" panose="020B0604020202020204" pitchFamily="34" charset="0"/>
              </a:rPr>
              <a:t>RE</a:t>
            </a:r>
          </a:p>
          <a:p>
            <a:pPr eaLnBrk="1" hangingPunct="1">
              <a:lnSpc>
                <a:spcPct val="80000"/>
              </a:lnSpc>
            </a:pPr>
            <a:r>
              <a:rPr lang="en-GB" sz="2800" dirty="0">
                <a:latin typeface="Arial" panose="020B0604020202020204" pitchFamily="34" charset="0"/>
                <a:cs typeface="Arial" panose="020B0604020202020204" pitchFamily="34" charset="0"/>
              </a:rPr>
              <a:t>Our Term 1 RE topic is ‘Creation and Science – Conflicting or complementary?’, focussing on the differing viewpoints between creation and science, debating ideas and creating articles on the information gathered and reflecting and connecting on what we learn from the way people view creation. </a:t>
            </a: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685800" y="228600"/>
            <a:ext cx="7772400" cy="1143000"/>
          </a:xfrm>
        </p:spPr>
        <p:txBody>
          <a:bodyPr/>
          <a:lstStyle/>
          <a:p>
            <a:pPr eaLnBrk="1" hangingPunct="1">
              <a:defRPr/>
            </a:pPr>
            <a:r>
              <a:rPr lang="en-GB" dirty="0"/>
              <a:t>Curriculum</a:t>
            </a:r>
            <a:endParaRPr lang="en-US" dirty="0">
              <a:solidFill>
                <a:srgbClr val="FF3300"/>
              </a:solidFill>
            </a:endParaRPr>
          </a:p>
        </p:txBody>
      </p:sp>
      <p:sp>
        <p:nvSpPr>
          <p:cNvPr id="12291" name="Rectangle 3">
            <a:extLst>
              <a:ext uri="{FF2B5EF4-FFF2-40B4-BE49-F238E27FC236}">
                <a16:creationId xmlns:a16="http://schemas.microsoft.com/office/drawing/2014/main" id="{55C6CD57-554B-9CF4-34E4-1BB8966DBC9C}"/>
              </a:ext>
            </a:extLst>
          </p:cNvPr>
          <p:cNvSpPr>
            <a:spLocks noGrp="1" noChangeArrowheads="1"/>
          </p:cNvSpPr>
          <p:nvPr>
            <p:ph type="body" idx="1"/>
          </p:nvPr>
        </p:nvSpPr>
        <p:spPr>
          <a:xfrm>
            <a:off x="350044" y="1700808"/>
            <a:ext cx="8443912" cy="4259262"/>
          </a:xfrm>
        </p:spPr>
        <p:txBody>
          <a:bodyPr/>
          <a:lstStyle/>
          <a:p>
            <a:pPr eaLnBrk="1" hangingPunct="1">
              <a:lnSpc>
                <a:spcPct val="80000"/>
              </a:lnSpc>
              <a:buFont typeface="Wingdings" panose="05000000000000000000" pitchFamily="2" charset="2"/>
              <a:buNone/>
            </a:pPr>
            <a:r>
              <a:rPr lang="en-GB" altLang="en-US" sz="2800" u="sng" dirty="0">
                <a:latin typeface="Arial" panose="020B0604020202020204" pitchFamily="34" charset="0"/>
              </a:rPr>
              <a:t>P.E</a:t>
            </a:r>
          </a:p>
          <a:p>
            <a:r>
              <a:rPr lang="en-GB" sz="2800" dirty="0">
                <a:latin typeface="Arial" panose="020B0604020202020204" pitchFamily="34" charset="0"/>
                <a:cs typeface="Arial" panose="020B0604020202020204" pitchFamily="34" charset="0"/>
              </a:rPr>
              <a:t>Our PE Days are </a:t>
            </a:r>
            <a:r>
              <a:rPr lang="en-GB" sz="2800" b="1" u="sng" dirty="0">
                <a:latin typeface="Arial" panose="020B0604020202020204" pitchFamily="34" charset="0"/>
                <a:cs typeface="Arial" panose="020B0604020202020204" pitchFamily="34" charset="0"/>
              </a:rPr>
              <a:t>MONDAY &amp; FRIDAY – NO MORE BLOCK WEEKS</a:t>
            </a:r>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C</a:t>
            </a:r>
            <a:r>
              <a:rPr lang="en-GB" sz="2800" dirty="0">
                <a:latin typeface="Arial" panose="020B0604020202020204" pitchFamily="34" charset="0"/>
                <a:cs typeface="Arial" panose="020B0604020202020204" pitchFamily="34" charset="0"/>
              </a:rPr>
              <a:t>hildren should come to school in their PE Kits – this is so we have longer for the actual lessons.</a:t>
            </a:r>
          </a:p>
          <a:p>
            <a:r>
              <a:rPr lang="en-GB" sz="2800" dirty="0">
                <a:latin typeface="Arial" panose="020B0604020202020204" pitchFamily="34" charset="0"/>
                <a:cs typeface="Arial" panose="020B0604020202020204" pitchFamily="34" charset="0"/>
              </a:rPr>
              <a:t>This term we are learning Tennis and OAA </a:t>
            </a:r>
            <a:endParaRPr lang="en-GB" sz="2800" dirty="0"/>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685800" y="228600"/>
            <a:ext cx="7772400" cy="1143000"/>
          </a:xfrm>
        </p:spPr>
        <p:txBody>
          <a:bodyPr/>
          <a:lstStyle/>
          <a:p>
            <a:pPr eaLnBrk="1" hangingPunct="1">
              <a:defRPr/>
            </a:pPr>
            <a:r>
              <a:rPr lang="en-GB" dirty="0"/>
              <a:t>Curriculum</a:t>
            </a:r>
            <a:endParaRPr lang="en-US" dirty="0">
              <a:solidFill>
                <a:srgbClr val="FF3300"/>
              </a:solidFill>
            </a:endParaRPr>
          </a:p>
        </p:txBody>
      </p:sp>
      <p:sp>
        <p:nvSpPr>
          <p:cNvPr id="14339" name="Rectangle 3">
            <a:extLst>
              <a:ext uri="{FF2B5EF4-FFF2-40B4-BE49-F238E27FC236}">
                <a16:creationId xmlns:a16="http://schemas.microsoft.com/office/drawing/2014/main" id="{F26871FD-648E-11E2-2701-2AF6F1C10854}"/>
              </a:ext>
            </a:extLst>
          </p:cNvPr>
          <p:cNvSpPr>
            <a:spLocks noGrp="1" noChangeArrowheads="1"/>
          </p:cNvSpPr>
          <p:nvPr>
            <p:ph type="body" idx="1"/>
          </p:nvPr>
        </p:nvSpPr>
        <p:spPr>
          <a:xfrm>
            <a:off x="376238" y="1268413"/>
            <a:ext cx="8443912" cy="4259262"/>
          </a:xfrm>
        </p:spPr>
        <p:txBody>
          <a:bodyPr/>
          <a:lstStyle/>
          <a:p>
            <a:pPr eaLnBrk="1" hangingPunct="1">
              <a:lnSpc>
                <a:spcPct val="80000"/>
              </a:lnSpc>
              <a:buFont typeface="Wingdings" panose="05000000000000000000" pitchFamily="2" charset="2"/>
              <a:buNone/>
            </a:pPr>
            <a:r>
              <a:rPr lang="en-GB" altLang="en-US" sz="2800" u="sng" dirty="0">
                <a:latin typeface="Arial" panose="020B0604020202020204" pitchFamily="34" charset="0"/>
              </a:rPr>
              <a:t>WIDER CURRICULUM</a:t>
            </a:r>
          </a:p>
          <a:p>
            <a:r>
              <a:rPr lang="en-GB" sz="2800" dirty="0">
                <a:latin typeface="Arial" panose="020B0604020202020204" pitchFamily="34" charset="0"/>
                <a:cs typeface="Arial" panose="020B0604020202020204" pitchFamily="34" charset="0"/>
              </a:rPr>
              <a:t>Our Science topic this term is ‘What impact does evolution have on the survival of different species?’. The children will be exploring their understanding of inherited characteristics; looking at variations and adaptations across specific animals and plants and will begin to recognise the role fossils have in the development of the evolutionary theory. Children will research the life and work of Anning, Darwin and Wallace. </a:t>
            </a: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a:p>
            <a:pPr eaLnBrk="1" hangingPunct="1">
              <a:lnSpc>
                <a:spcPct val="80000"/>
              </a:lnSpc>
            </a:pPr>
            <a:endParaRPr lang="en-GB" altLang="en-US" sz="2800" dirty="0">
              <a:latin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0307A-2490-41CF-AAB7-53389190E8EB}"/>
              </a:ext>
            </a:extLst>
          </p:cNvPr>
          <p:cNvSpPr>
            <a:spLocks noGrp="1"/>
          </p:cNvSpPr>
          <p:nvPr>
            <p:ph type="title"/>
          </p:nvPr>
        </p:nvSpPr>
        <p:spPr>
          <a:xfrm>
            <a:off x="688921" y="188640"/>
            <a:ext cx="7772400" cy="762000"/>
          </a:xfrm>
        </p:spPr>
        <p:txBody>
          <a:bodyPr/>
          <a:lstStyle/>
          <a:p>
            <a:r>
              <a:rPr lang="en-GB" dirty="0"/>
              <a:t>Curriculum</a:t>
            </a:r>
          </a:p>
        </p:txBody>
      </p:sp>
      <p:sp>
        <p:nvSpPr>
          <p:cNvPr id="3" name="Content Placeholder 2">
            <a:extLst>
              <a:ext uri="{FF2B5EF4-FFF2-40B4-BE49-F238E27FC236}">
                <a16:creationId xmlns:a16="http://schemas.microsoft.com/office/drawing/2014/main" id="{BF8CD946-B3A7-4DE3-96F3-17BB3243A268}"/>
              </a:ext>
            </a:extLst>
          </p:cNvPr>
          <p:cNvSpPr>
            <a:spLocks noGrp="1"/>
          </p:cNvSpPr>
          <p:nvPr>
            <p:ph idx="1"/>
          </p:nvPr>
        </p:nvSpPr>
        <p:spPr>
          <a:xfrm>
            <a:off x="685800" y="950640"/>
            <a:ext cx="7772400" cy="4114800"/>
          </a:xfrm>
        </p:spPr>
        <p:txBody>
          <a:bodyPr/>
          <a:lstStyle/>
          <a:p>
            <a:pPr marL="0" indent="0">
              <a:buNone/>
            </a:pPr>
            <a:r>
              <a:rPr lang="en-GB" altLang="en-US" u="sng" dirty="0">
                <a:latin typeface="Arial" panose="020B0604020202020204" pitchFamily="34" charset="0"/>
              </a:rPr>
              <a:t>WIDER CURRICULUM</a:t>
            </a:r>
          </a:p>
          <a:p>
            <a:pPr marL="0" indent="0">
              <a:buNone/>
            </a:pPr>
            <a:endParaRPr lang="en-GB" altLang="en-US" sz="1400" u="sng" dirty="0">
              <a:latin typeface="Arial" panose="020B0604020202020204" pitchFamily="34" charset="0"/>
            </a:endParaRPr>
          </a:p>
          <a:p>
            <a:pPr marL="0" indent="0">
              <a:buNone/>
            </a:pPr>
            <a:r>
              <a:rPr lang="en-GB" altLang="en-US" dirty="0">
                <a:latin typeface="Arial" panose="020B0604020202020204" pitchFamily="34" charset="0"/>
              </a:rPr>
              <a:t>In History, we will be studying the causes and impact of WW2. Children will be analysing and evaluating different sources of evidence. </a:t>
            </a:r>
          </a:p>
          <a:p>
            <a:pPr marL="0" indent="0">
              <a:buNone/>
            </a:pPr>
            <a:r>
              <a:rPr lang="en-GB" altLang="en-US" dirty="0">
                <a:latin typeface="Arial" panose="020B0604020202020204" pitchFamily="34" charset="0"/>
              </a:rPr>
              <a:t>As children explore WW2, they may naturally ask sensitive questions which may be discussed as a whole class. </a:t>
            </a:r>
          </a:p>
          <a:p>
            <a:endParaRPr lang="en-GB" dirty="0"/>
          </a:p>
        </p:txBody>
      </p:sp>
    </p:spTree>
    <p:extLst>
      <p:ext uri="{BB962C8B-B14F-4D97-AF65-F5344CB8AC3E}">
        <p14:creationId xmlns:p14="http://schemas.microsoft.com/office/powerpoint/2010/main" val="1897470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EE93042-7BD4-4991-ADE3-EEBAA1D1C116}"/>
              </a:ext>
            </a:extLst>
          </p:cNvPr>
          <p:cNvSpPr>
            <a:spLocks noGrp="1" noChangeArrowheads="1"/>
          </p:cNvSpPr>
          <p:nvPr>
            <p:ph type="title"/>
          </p:nvPr>
        </p:nvSpPr>
        <p:spPr>
          <a:xfrm>
            <a:off x="685800" y="228600"/>
            <a:ext cx="7772400" cy="1143000"/>
          </a:xfrm>
        </p:spPr>
        <p:txBody>
          <a:bodyPr/>
          <a:lstStyle/>
          <a:p>
            <a:pPr eaLnBrk="1" hangingPunct="1">
              <a:defRPr/>
            </a:pPr>
            <a:r>
              <a:rPr lang="en-GB" dirty="0"/>
              <a:t>End of Year Expectations</a:t>
            </a:r>
            <a:endParaRPr lang="en-US" dirty="0">
              <a:solidFill>
                <a:srgbClr val="FF3300"/>
              </a:solidFill>
            </a:endParaRPr>
          </a:p>
        </p:txBody>
      </p:sp>
      <p:sp>
        <p:nvSpPr>
          <p:cNvPr id="15363" name="Rectangle 3">
            <a:extLst>
              <a:ext uri="{FF2B5EF4-FFF2-40B4-BE49-F238E27FC236}">
                <a16:creationId xmlns:a16="http://schemas.microsoft.com/office/drawing/2014/main" id="{A517ACA6-74A9-B15B-EB3E-B648A90919D3}"/>
              </a:ext>
            </a:extLst>
          </p:cNvPr>
          <p:cNvSpPr>
            <a:spLocks noGrp="1" noChangeArrowheads="1"/>
          </p:cNvSpPr>
          <p:nvPr>
            <p:ph type="body" idx="1"/>
          </p:nvPr>
        </p:nvSpPr>
        <p:spPr>
          <a:xfrm>
            <a:off x="376238" y="1268413"/>
            <a:ext cx="8443912" cy="4259262"/>
          </a:xfrm>
        </p:spPr>
        <p:txBody>
          <a:bodyPr/>
          <a:lstStyle/>
          <a:p>
            <a:pPr eaLnBrk="1" hangingPunct="1">
              <a:lnSpc>
                <a:spcPct val="80000"/>
              </a:lnSpc>
            </a:pPr>
            <a:r>
              <a:rPr lang="en-GB" altLang="en-US" sz="2800" dirty="0">
                <a:latin typeface="Arial" panose="020B0604020202020204" pitchFamily="34" charset="0"/>
              </a:rPr>
              <a:t> Refer to sheets</a:t>
            </a:r>
          </a:p>
          <a:p>
            <a:pPr eaLnBrk="1" hangingPunct="1">
              <a:lnSpc>
                <a:spcPct val="80000"/>
              </a:lnSpc>
            </a:pPr>
            <a:endParaRPr lang="en-GB" altLang="en-US" sz="2800" dirty="0">
              <a:latin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53369-C491-2F6A-F24E-0142407A4125}"/>
              </a:ext>
            </a:extLst>
          </p:cNvPr>
          <p:cNvSpPr>
            <a:spLocks noGrp="1"/>
          </p:cNvSpPr>
          <p:nvPr>
            <p:ph type="title"/>
          </p:nvPr>
        </p:nvSpPr>
        <p:spPr>
          <a:xfrm>
            <a:off x="468313" y="404813"/>
            <a:ext cx="8061325" cy="1143000"/>
          </a:xfrm>
        </p:spPr>
        <p:txBody>
          <a:bodyPr/>
          <a:lstStyle/>
          <a:p>
            <a:pPr>
              <a:defRPr/>
            </a:pPr>
            <a:r>
              <a:rPr lang="en-GB" dirty="0"/>
              <a:t>Pastoral Support and Wellbeing</a:t>
            </a:r>
          </a:p>
        </p:txBody>
      </p:sp>
      <p:sp>
        <p:nvSpPr>
          <p:cNvPr id="3" name="Content Placeholder 2">
            <a:extLst>
              <a:ext uri="{FF2B5EF4-FFF2-40B4-BE49-F238E27FC236}">
                <a16:creationId xmlns:a16="http://schemas.microsoft.com/office/drawing/2014/main" id="{BA63A693-C95F-B085-586B-8057C94B7AAB}"/>
              </a:ext>
            </a:extLst>
          </p:cNvPr>
          <p:cNvSpPr>
            <a:spLocks noGrp="1"/>
          </p:cNvSpPr>
          <p:nvPr>
            <p:ph idx="1"/>
          </p:nvPr>
        </p:nvSpPr>
        <p:spPr/>
        <p:txBody>
          <a:bodyPr/>
          <a:lstStyle/>
          <a:p>
            <a:pPr>
              <a:defRPr/>
            </a:pPr>
            <a:r>
              <a:rPr lang="en-GB" dirty="0">
                <a:latin typeface="+mj-lt"/>
              </a:rPr>
              <a:t>ZOR</a:t>
            </a:r>
          </a:p>
          <a:p>
            <a:pPr>
              <a:defRPr/>
            </a:pPr>
            <a:r>
              <a:rPr lang="en-GB" dirty="0">
                <a:latin typeface="+mj-lt"/>
              </a:rPr>
              <a:t>Mental health and wellbeing through curriculum</a:t>
            </a:r>
          </a:p>
          <a:p>
            <a:pPr>
              <a:defRPr/>
            </a:pPr>
            <a:r>
              <a:rPr lang="en-GB" dirty="0">
                <a:latin typeface="+mj-lt"/>
              </a:rPr>
              <a:t>Additional support</a:t>
            </a:r>
          </a:p>
          <a:p>
            <a:pPr>
              <a:defRPr/>
            </a:pP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BCB0E-90E6-4539-9D34-90E77A60BD53}"/>
              </a:ext>
            </a:extLst>
          </p:cNvPr>
          <p:cNvSpPr>
            <a:spLocks noGrp="1"/>
          </p:cNvSpPr>
          <p:nvPr>
            <p:ph type="title"/>
          </p:nvPr>
        </p:nvSpPr>
        <p:spPr>
          <a:xfrm>
            <a:off x="685800" y="260350"/>
            <a:ext cx="7989888" cy="1584325"/>
          </a:xfrm>
        </p:spPr>
        <p:txBody>
          <a:bodyPr/>
          <a:lstStyle/>
          <a:p>
            <a:pPr>
              <a:defRPr/>
            </a:pPr>
            <a:r>
              <a:rPr lang="en-GB" sz="3600" dirty="0"/>
              <a:t>SEND </a:t>
            </a:r>
            <a:br>
              <a:rPr lang="en-GB" sz="3600" dirty="0"/>
            </a:br>
            <a:r>
              <a:rPr lang="en-GB" sz="3600" dirty="0"/>
              <a:t>Special Educational Needs and Disability </a:t>
            </a:r>
          </a:p>
        </p:txBody>
      </p:sp>
      <p:sp>
        <p:nvSpPr>
          <p:cNvPr id="18435" name="Content Placeholder 2">
            <a:extLst>
              <a:ext uri="{FF2B5EF4-FFF2-40B4-BE49-F238E27FC236}">
                <a16:creationId xmlns:a16="http://schemas.microsoft.com/office/drawing/2014/main" id="{FDB21DC7-1596-3092-E83A-819F670DB926}"/>
              </a:ext>
            </a:extLst>
          </p:cNvPr>
          <p:cNvSpPr>
            <a:spLocks noGrp="1"/>
          </p:cNvSpPr>
          <p:nvPr>
            <p:ph idx="1"/>
          </p:nvPr>
        </p:nvSpPr>
        <p:spPr>
          <a:xfrm>
            <a:off x="827088" y="1844675"/>
            <a:ext cx="8207375" cy="4106863"/>
          </a:xfrm>
        </p:spPr>
        <p:txBody>
          <a:bodyPr/>
          <a:lstStyle/>
          <a:p>
            <a:r>
              <a:rPr lang="en-GB" altLang="en-US">
                <a:latin typeface="Arial" panose="020B0604020202020204" pitchFamily="34" charset="0"/>
                <a:cs typeface="Arial" panose="020B0604020202020204" pitchFamily="34" charset="0"/>
              </a:rPr>
              <a:t>Miss Denise Moore is the SENCo </a:t>
            </a:r>
          </a:p>
          <a:p>
            <a:r>
              <a:rPr lang="en-GB" altLang="en-US">
                <a:latin typeface="Arial" panose="020B0604020202020204" pitchFamily="34" charset="0"/>
                <a:cs typeface="Arial" panose="020B0604020202020204" pitchFamily="34" charset="0"/>
              </a:rPr>
              <a:t>Children are identified as SEN through the discussions with Parents,  Class teacher, and SENDco</a:t>
            </a:r>
          </a:p>
          <a:p>
            <a:r>
              <a:rPr lang="en-GB" altLang="en-US">
                <a:latin typeface="Arial" panose="020B0604020202020204" pitchFamily="34" charset="0"/>
                <a:cs typeface="Arial" panose="020B0604020202020204" pitchFamily="34" charset="0"/>
              </a:rPr>
              <a:t>If you would like to discuss any concerns please feel free to make an appointment with the SENCo </a:t>
            </a:r>
            <a:r>
              <a:rPr lang="en-GB" altLang="en-US">
                <a:latin typeface="Arial" panose="020B0604020202020204" pitchFamily="34" charset="0"/>
                <a:cs typeface="Arial" panose="020B0604020202020204" pitchFamily="34" charset="0"/>
                <a:hlinkClick r:id="rId2"/>
              </a:rPr>
              <a:t>senco@Kingsnorth.kent.sch.uk</a:t>
            </a:r>
            <a:r>
              <a:rPr lang="en-GB" altLang="en-US">
                <a:latin typeface="Arial" panose="020B0604020202020204" pitchFamily="34" charset="0"/>
                <a:cs typeface="Arial" panose="020B0604020202020204" pitchFamily="34" charset="0"/>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D3A49-2390-48D2-E1CB-081C150201E2}"/>
              </a:ext>
            </a:extLst>
          </p:cNvPr>
          <p:cNvSpPr>
            <a:spLocks noGrp="1"/>
          </p:cNvSpPr>
          <p:nvPr>
            <p:ph type="title"/>
          </p:nvPr>
        </p:nvSpPr>
        <p:spPr>
          <a:xfrm>
            <a:off x="685800" y="260350"/>
            <a:ext cx="7772400" cy="1143000"/>
          </a:xfrm>
        </p:spPr>
        <p:txBody>
          <a:bodyPr/>
          <a:lstStyle/>
          <a:p>
            <a:pPr>
              <a:defRPr/>
            </a:pPr>
            <a:r>
              <a:rPr lang="en-GB" dirty="0"/>
              <a:t>Key Dates</a:t>
            </a:r>
          </a:p>
        </p:txBody>
      </p:sp>
      <p:sp>
        <p:nvSpPr>
          <p:cNvPr id="3" name="Content Placeholder 2">
            <a:extLst>
              <a:ext uri="{FF2B5EF4-FFF2-40B4-BE49-F238E27FC236}">
                <a16:creationId xmlns:a16="http://schemas.microsoft.com/office/drawing/2014/main" id="{A5465DD1-5932-939A-2792-9E91F21CBB21}"/>
              </a:ext>
            </a:extLst>
          </p:cNvPr>
          <p:cNvSpPr>
            <a:spLocks noGrp="1"/>
          </p:cNvSpPr>
          <p:nvPr>
            <p:ph idx="1"/>
          </p:nvPr>
        </p:nvSpPr>
        <p:spPr>
          <a:xfrm>
            <a:off x="755576" y="1844824"/>
            <a:ext cx="8270875" cy="4114800"/>
          </a:xfrm>
        </p:spPr>
        <p:txBody>
          <a:bodyPr/>
          <a:lstStyle/>
          <a:p>
            <a:pPr>
              <a:defRPr/>
            </a:pPr>
            <a:r>
              <a:rPr lang="en-GB" sz="2400" dirty="0">
                <a:latin typeface="+mj-lt"/>
              </a:rPr>
              <a:t>Kent Test – Thursday 11</a:t>
            </a:r>
            <a:r>
              <a:rPr lang="en-GB" sz="2400" baseline="30000" dirty="0">
                <a:latin typeface="+mj-lt"/>
              </a:rPr>
              <a:t>th</a:t>
            </a:r>
            <a:r>
              <a:rPr lang="en-GB" sz="2400" dirty="0">
                <a:latin typeface="+mj-lt"/>
              </a:rPr>
              <a:t> September </a:t>
            </a:r>
          </a:p>
          <a:p>
            <a:pPr>
              <a:defRPr/>
            </a:pPr>
            <a:r>
              <a:rPr lang="en-GB" sz="2400" dirty="0">
                <a:latin typeface="+mj-lt"/>
              </a:rPr>
              <a:t>Residential – Monday 22 – 26</a:t>
            </a:r>
            <a:r>
              <a:rPr lang="en-GB" sz="2400" baseline="30000" dirty="0">
                <a:latin typeface="+mj-lt"/>
              </a:rPr>
              <a:t>th</a:t>
            </a:r>
            <a:r>
              <a:rPr lang="en-GB" sz="2400" dirty="0">
                <a:latin typeface="+mj-lt"/>
              </a:rPr>
              <a:t> September</a:t>
            </a:r>
          </a:p>
          <a:p>
            <a:pPr>
              <a:defRPr/>
            </a:pPr>
            <a:r>
              <a:rPr lang="en-GB" sz="2400" dirty="0">
                <a:latin typeface="+mj-lt"/>
              </a:rPr>
              <a:t>BBC 500 word competition open – 23rd September</a:t>
            </a:r>
          </a:p>
          <a:p>
            <a:pPr>
              <a:defRPr/>
            </a:pPr>
            <a:r>
              <a:rPr lang="en-GB" sz="2400" dirty="0">
                <a:latin typeface="+mj-lt"/>
              </a:rPr>
              <a:t>School disco – 10</a:t>
            </a:r>
            <a:r>
              <a:rPr lang="en-GB" sz="2400" baseline="30000" dirty="0">
                <a:latin typeface="+mj-lt"/>
              </a:rPr>
              <a:t>th</a:t>
            </a:r>
            <a:r>
              <a:rPr lang="en-GB" sz="2400" dirty="0">
                <a:latin typeface="+mj-lt"/>
              </a:rPr>
              <a:t> October </a:t>
            </a:r>
          </a:p>
          <a:p>
            <a:pPr>
              <a:defRPr/>
            </a:pPr>
            <a:r>
              <a:rPr lang="en-GB" sz="2400" dirty="0">
                <a:latin typeface="+mj-lt"/>
              </a:rPr>
              <a:t>Kent Test Results – Thursday 16</a:t>
            </a:r>
            <a:r>
              <a:rPr lang="en-GB" sz="2400" baseline="30000" dirty="0">
                <a:latin typeface="+mj-lt"/>
              </a:rPr>
              <a:t>th</a:t>
            </a:r>
            <a:r>
              <a:rPr lang="en-GB" sz="2400" dirty="0">
                <a:latin typeface="+mj-lt"/>
              </a:rPr>
              <a:t> October </a:t>
            </a:r>
          </a:p>
          <a:p>
            <a:pPr>
              <a:defRPr/>
            </a:pPr>
            <a:r>
              <a:rPr lang="en-GB" sz="2400" dirty="0">
                <a:latin typeface="+mj-lt"/>
              </a:rPr>
              <a:t>Parents Consultations  15</a:t>
            </a:r>
            <a:r>
              <a:rPr lang="en-GB" sz="2400" baseline="30000" dirty="0">
                <a:latin typeface="+mj-lt"/>
              </a:rPr>
              <a:t>th</a:t>
            </a:r>
            <a:r>
              <a:rPr lang="en-GB" sz="2400" dirty="0">
                <a:latin typeface="+mj-lt"/>
              </a:rPr>
              <a:t> and 16</a:t>
            </a:r>
            <a:r>
              <a:rPr lang="en-GB" sz="2400" baseline="30000" dirty="0">
                <a:latin typeface="+mj-lt"/>
              </a:rPr>
              <a:t>th</a:t>
            </a:r>
            <a:r>
              <a:rPr lang="en-GB" sz="2400" dirty="0">
                <a:latin typeface="+mj-lt"/>
              </a:rPr>
              <a:t> October</a:t>
            </a:r>
          </a:p>
          <a:p>
            <a:pPr marL="0" indent="0">
              <a:buNone/>
              <a:defRPr/>
            </a:pPr>
            <a:endParaRPr lang="en-GB" sz="2400" dirty="0">
              <a:latin typeface="+mj-lt"/>
            </a:endParaRPr>
          </a:p>
          <a:p>
            <a:pPr>
              <a:defRPr/>
            </a:pPr>
            <a:endParaRPr lang="en-GB" sz="2800" dirty="0">
              <a:latin typeface="+mj-lt"/>
            </a:endParaRPr>
          </a:p>
          <a:p>
            <a:pPr>
              <a:defRPr/>
            </a:pPr>
            <a:endParaRPr lang="en-GB" sz="2800" dirty="0">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21138-409F-6322-B87A-DFF20C5123B4}"/>
              </a:ext>
            </a:extLst>
          </p:cNvPr>
          <p:cNvSpPr>
            <a:spLocks noGrp="1"/>
          </p:cNvSpPr>
          <p:nvPr>
            <p:ph type="title"/>
          </p:nvPr>
        </p:nvSpPr>
        <p:spPr>
          <a:xfrm>
            <a:off x="539750" y="188913"/>
            <a:ext cx="7772400" cy="803275"/>
          </a:xfrm>
        </p:spPr>
        <p:txBody>
          <a:bodyPr/>
          <a:lstStyle/>
          <a:p>
            <a:pPr>
              <a:defRPr/>
            </a:pPr>
            <a:r>
              <a:rPr lang="en-GB" dirty="0"/>
              <a:t>Safeguarding</a:t>
            </a:r>
          </a:p>
        </p:txBody>
      </p:sp>
      <p:sp>
        <p:nvSpPr>
          <p:cNvPr id="3" name="Content Placeholder 2">
            <a:extLst>
              <a:ext uri="{FF2B5EF4-FFF2-40B4-BE49-F238E27FC236}">
                <a16:creationId xmlns:a16="http://schemas.microsoft.com/office/drawing/2014/main" id="{EBD35917-6A76-CAD9-24B9-5D638EC44AEB}"/>
              </a:ext>
            </a:extLst>
          </p:cNvPr>
          <p:cNvSpPr>
            <a:spLocks noGrp="1"/>
          </p:cNvSpPr>
          <p:nvPr>
            <p:ph idx="1"/>
          </p:nvPr>
        </p:nvSpPr>
        <p:spPr>
          <a:xfrm>
            <a:off x="971550" y="960438"/>
            <a:ext cx="7993063" cy="4989512"/>
          </a:xfrm>
        </p:spPr>
        <p:txBody>
          <a:bodyPr/>
          <a:lstStyle/>
          <a:p>
            <a:pPr>
              <a:defRPr/>
            </a:pPr>
            <a:r>
              <a:rPr lang="en-GB" sz="2400" dirty="0">
                <a:latin typeface="+mj-lt"/>
              </a:rPr>
              <a:t>Online safety item weekly on Newsletter</a:t>
            </a:r>
          </a:p>
          <a:p>
            <a:pPr>
              <a:defRPr/>
            </a:pPr>
            <a:r>
              <a:rPr lang="en-GB" sz="2400" dirty="0">
                <a:latin typeface="+mj-lt"/>
              </a:rPr>
              <a:t>Safeguarding in our curriculum</a:t>
            </a:r>
          </a:p>
          <a:p>
            <a:pPr>
              <a:defRPr/>
            </a:pPr>
            <a:r>
              <a:rPr lang="en-GB" sz="2400" dirty="0">
                <a:latin typeface="+mj-lt"/>
              </a:rPr>
              <a:t>Safeguarding calendar of events for parents in school</a:t>
            </a:r>
          </a:p>
          <a:p>
            <a:pPr>
              <a:defRPr/>
            </a:pPr>
            <a:r>
              <a:rPr lang="en-GB" sz="2400" dirty="0">
                <a:latin typeface="+mj-lt"/>
              </a:rPr>
              <a:t>What we may ask your child to do online / websites we may use</a:t>
            </a:r>
          </a:p>
          <a:p>
            <a:pPr>
              <a:defRPr/>
            </a:pPr>
            <a:r>
              <a:rPr lang="en-GB" sz="2400" dirty="0">
                <a:latin typeface="+mj-lt"/>
              </a:rPr>
              <a:t>Mobile Phones (only UKS2)</a:t>
            </a:r>
          </a:p>
          <a:p>
            <a:pPr lvl="1">
              <a:defRPr/>
            </a:pPr>
            <a:r>
              <a:rPr lang="en-GB" sz="2400" dirty="0">
                <a:latin typeface="+mj-lt"/>
              </a:rPr>
              <a:t>Handed in at the start of the day</a:t>
            </a:r>
          </a:p>
          <a:p>
            <a:pPr lvl="1">
              <a:defRPr/>
            </a:pPr>
            <a:r>
              <a:rPr lang="en-GB" sz="2400" dirty="0">
                <a:latin typeface="+mj-lt"/>
              </a:rPr>
              <a:t>Returned at the end of the day</a:t>
            </a:r>
          </a:p>
          <a:p>
            <a:pPr>
              <a:defRPr/>
            </a:pPr>
            <a:r>
              <a:rPr lang="en-GB" sz="2400" dirty="0">
                <a:latin typeface="+mj-lt"/>
              </a:rPr>
              <a:t>What to do if you have a safeguarding concern</a:t>
            </a:r>
          </a:p>
          <a:p>
            <a:pPr>
              <a:defRPr/>
            </a:pPr>
            <a:r>
              <a:rPr lang="en-GB" sz="2400" dirty="0">
                <a:latin typeface="+mj-lt"/>
              </a:rPr>
              <a:t>Links for keeping your child safe</a:t>
            </a:r>
          </a:p>
          <a:p>
            <a:pPr lvl="1">
              <a:defRPr/>
            </a:pPr>
            <a:endParaRPr lang="en-GB" sz="2000" dirty="0">
              <a:latin typeface="+mj-lt"/>
            </a:endParaRPr>
          </a:p>
          <a:p>
            <a:pPr lvl="1">
              <a:defRPr/>
            </a:pPr>
            <a:endParaRPr lang="en-GB" sz="2400" dirty="0">
              <a:latin typeface="+mj-lt"/>
            </a:endParaRPr>
          </a:p>
          <a:p>
            <a:pPr>
              <a:defRPr/>
            </a:pPr>
            <a:endParaRPr lang="en-GB" sz="2400" dirty="0">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7EA90-A0EF-89BD-F52D-C4E90DC4EB8C}"/>
              </a:ext>
            </a:extLst>
          </p:cNvPr>
          <p:cNvSpPr>
            <a:spLocks noGrp="1"/>
          </p:cNvSpPr>
          <p:nvPr>
            <p:ph type="title"/>
          </p:nvPr>
        </p:nvSpPr>
        <p:spPr>
          <a:xfrm>
            <a:off x="755576" y="116632"/>
            <a:ext cx="7772400" cy="1143000"/>
          </a:xfrm>
        </p:spPr>
        <p:txBody>
          <a:bodyPr/>
          <a:lstStyle/>
          <a:p>
            <a:r>
              <a:rPr lang="en-US" dirty="0" err="1"/>
              <a:t>OPaL</a:t>
            </a:r>
            <a:r>
              <a:rPr lang="en-US" dirty="0"/>
              <a:t>, Uniform and Book-Bag</a:t>
            </a:r>
            <a:endParaRPr lang="en-GB" dirty="0"/>
          </a:p>
        </p:txBody>
      </p:sp>
      <p:sp>
        <p:nvSpPr>
          <p:cNvPr id="3" name="Content Placeholder 2">
            <a:extLst>
              <a:ext uri="{FF2B5EF4-FFF2-40B4-BE49-F238E27FC236}">
                <a16:creationId xmlns:a16="http://schemas.microsoft.com/office/drawing/2014/main" id="{90065DCF-5364-7359-89AE-DC418E246C0B}"/>
              </a:ext>
            </a:extLst>
          </p:cNvPr>
          <p:cNvSpPr>
            <a:spLocks noGrp="1"/>
          </p:cNvSpPr>
          <p:nvPr>
            <p:ph idx="1"/>
          </p:nvPr>
        </p:nvSpPr>
        <p:spPr>
          <a:xfrm>
            <a:off x="685800" y="1052736"/>
            <a:ext cx="7772400" cy="4114800"/>
          </a:xfrm>
        </p:spPr>
        <p:txBody>
          <a:bodyPr/>
          <a:lstStyle/>
          <a:p>
            <a:pPr marL="0" indent="0">
              <a:buNone/>
            </a:pPr>
            <a:r>
              <a:rPr lang="en-US" sz="2400" dirty="0" err="1">
                <a:latin typeface="+mj-lt"/>
              </a:rPr>
              <a:t>OPaL</a:t>
            </a:r>
            <a:r>
              <a:rPr lang="en-US" sz="2400" dirty="0">
                <a:latin typeface="+mj-lt"/>
              </a:rPr>
              <a:t> play – Children have been asked to bring in a pair old waterproof outside shoes and coat/suit.  Children without the current clothes will not be allowed on the grass/mud but will still be outside – ANY WEATHER! </a:t>
            </a:r>
          </a:p>
          <a:p>
            <a:pPr marL="0" indent="0">
              <a:buNone/>
            </a:pPr>
            <a:endParaRPr lang="en-US" sz="700" dirty="0">
              <a:latin typeface="+mj-lt"/>
            </a:endParaRPr>
          </a:p>
          <a:p>
            <a:pPr marL="0" indent="0">
              <a:buNone/>
            </a:pPr>
            <a:r>
              <a:rPr lang="en-US" sz="2400" dirty="0">
                <a:latin typeface="+mj-lt"/>
              </a:rPr>
              <a:t>These are t</a:t>
            </a:r>
            <a:r>
              <a:rPr lang="en-US" sz="2400" b="1" dirty="0">
                <a:latin typeface="+mj-lt"/>
              </a:rPr>
              <a:t>h</a:t>
            </a:r>
            <a:r>
              <a:rPr lang="en-US" sz="2400" dirty="0">
                <a:latin typeface="+mj-lt"/>
              </a:rPr>
              <a:t>e ones that seem to creep in, especially in year 6, these will be challenged.</a:t>
            </a:r>
          </a:p>
          <a:p>
            <a:r>
              <a:rPr lang="en-US" sz="2400" dirty="0">
                <a:latin typeface="+mj-lt"/>
              </a:rPr>
              <a:t>Trainers – No trainers to be worn apart from PE days </a:t>
            </a:r>
          </a:p>
          <a:p>
            <a:r>
              <a:rPr lang="en-US" sz="2400" dirty="0" err="1">
                <a:latin typeface="+mj-lt"/>
              </a:rPr>
              <a:t>Jewellery</a:t>
            </a:r>
            <a:r>
              <a:rPr lang="en-US" sz="2400" dirty="0">
                <a:latin typeface="+mj-lt"/>
              </a:rPr>
              <a:t> – stud </a:t>
            </a:r>
            <a:r>
              <a:rPr lang="en-US" sz="2400" dirty="0" err="1">
                <a:latin typeface="+mj-lt"/>
              </a:rPr>
              <a:t>earings</a:t>
            </a:r>
            <a:endParaRPr lang="en-US" sz="2400" dirty="0">
              <a:latin typeface="+mj-lt"/>
            </a:endParaRPr>
          </a:p>
          <a:p>
            <a:r>
              <a:rPr lang="en-US" sz="2400" dirty="0">
                <a:latin typeface="+mj-lt"/>
              </a:rPr>
              <a:t>Nail varnish/make up/big bows  </a:t>
            </a:r>
          </a:p>
          <a:p>
            <a:r>
              <a:rPr lang="en-US" sz="2400" dirty="0">
                <a:latin typeface="+mj-lt"/>
              </a:rPr>
              <a:t>Book bag – lack of space in classrooms </a:t>
            </a:r>
          </a:p>
          <a:p>
            <a:endParaRPr lang="en-US" dirty="0"/>
          </a:p>
          <a:p>
            <a:pPr marL="0" indent="0">
              <a:buNone/>
            </a:pPr>
            <a:endParaRPr lang="en-US" dirty="0"/>
          </a:p>
        </p:txBody>
      </p:sp>
    </p:spTree>
    <p:extLst>
      <p:ext uri="{BB962C8B-B14F-4D97-AF65-F5344CB8AC3E}">
        <p14:creationId xmlns:p14="http://schemas.microsoft.com/office/powerpoint/2010/main" val="302461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17EAF-BC9D-57A1-CE87-72D763B68E1D}"/>
              </a:ext>
            </a:extLst>
          </p:cNvPr>
          <p:cNvSpPr>
            <a:spLocks noGrp="1"/>
          </p:cNvSpPr>
          <p:nvPr>
            <p:ph type="title"/>
          </p:nvPr>
        </p:nvSpPr>
        <p:spPr>
          <a:xfrm>
            <a:off x="669925" y="188913"/>
            <a:ext cx="7772400" cy="1008062"/>
          </a:xfrm>
        </p:spPr>
        <p:txBody>
          <a:bodyPr/>
          <a:lstStyle/>
          <a:p>
            <a:pPr>
              <a:defRPr/>
            </a:pPr>
            <a:r>
              <a:rPr lang="en-GB" dirty="0"/>
              <a:t>Parent Partnerships</a:t>
            </a:r>
          </a:p>
        </p:txBody>
      </p:sp>
      <p:sp>
        <p:nvSpPr>
          <p:cNvPr id="3" name="Content Placeholder 2">
            <a:extLst>
              <a:ext uri="{FF2B5EF4-FFF2-40B4-BE49-F238E27FC236}">
                <a16:creationId xmlns:a16="http://schemas.microsoft.com/office/drawing/2014/main" id="{85899C37-3956-2FA0-5CB8-85FEC2119D4E}"/>
              </a:ext>
            </a:extLst>
          </p:cNvPr>
          <p:cNvSpPr>
            <a:spLocks noGrp="1"/>
          </p:cNvSpPr>
          <p:nvPr>
            <p:ph idx="1"/>
          </p:nvPr>
        </p:nvSpPr>
        <p:spPr>
          <a:xfrm>
            <a:off x="971550" y="1125538"/>
            <a:ext cx="7772400" cy="4905375"/>
          </a:xfrm>
        </p:spPr>
        <p:txBody>
          <a:bodyPr/>
          <a:lstStyle/>
          <a:p>
            <a:pPr>
              <a:defRPr/>
            </a:pPr>
            <a:r>
              <a:rPr lang="en-GB" sz="2800" dirty="0">
                <a:latin typeface="+mj-lt"/>
              </a:rPr>
              <a:t>Many ways to contact us!</a:t>
            </a:r>
          </a:p>
          <a:p>
            <a:pPr>
              <a:defRPr/>
            </a:pPr>
            <a:r>
              <a:rPr lang="en-GB" sz="2800" dirty="0">
                <a:latin typeface="+mj-lt"/>
              </a:rPr>
              <a:t>After school conversations</a:t>
            </a:r>
          </a:p>
          <a:p>
            <a:pPr>
              <a:defRPr/>
            </a:pPr>
            <a:r>
              <a:rPr lang="en-GB" sz="2800" dirty="0">
                <a:latin typeface="+mj-lt"/>
              </a:rPr>
              <a:t>Parent Forum </a:t>
            </a:r>
          </a:p>
          <a:p>
            <a:pPr>
              <a:defRPr/>
            </a:pPr>
            <a:r>
              <a:rPr lang="en-GB" sz="2800" dirty="0" err="1">
                <a:latin typeface="+mj-lt"/>
              </a:rPr>
              <a:t>SENDco</a:t>
            </a:r>
            <a:r>
              <a:rPr lang="en-GB" sz="2800" dirty="0">
                <a:latin typeface="+mj-lt"/>
              </a:rPr>
              <a:t> coffee mornings</a:t>
            </a:r>
          </a:p>
          <a:p>
            <a:pPr>
              <a:defRPr/>
            </a:pPr>
            <a:r>
              <a:rPr lang="en-GB" sz="2800" dirty="0">
                <a:latin typeface="+mj-lt"/>
              </a:rPr>
              <a:t>Open classrooms</a:t>
            </a:r>
          </a:p>
          <a:p>
            <a:pPr>
              <a:defRPr/>
            </a:pPr>
            <a:r>
              <a:rPr lang="en-GB" sz="2800" dirty="0">
                <a:latin typeface="+mj-lt"/>
              </a:rPr>
              <a:t>Drop in Reading sessions</a:t>
            </a:r>
          </a:p>
          <a:p>
            <a:pPr>
              <a:defRPr/>
            </a:pPr>
            <a:r>
              <a:rPr lang="en-GB" sz="2800" dirty="0">
                <a:latin typeface="+mj-lt"/>
              </a:rPr>
              <a:t>Drop in learning sessions</a:t>
            </a:r>
          </a:p>
          <a:p>
            <a:pPr>
              <a:defRPr/>
            </a:pPr>
            <a:r>
              <a:rPr lang="en-GB" sz="2800" dirty="0">
                <a:latin typeface="+mj-lt"/>
              </a:rPr>
              <a:t>School trips</a:t>
            </a:r>
          </a:p>
          <a:p>
            <a:pPr>
              <a:defRPr/>
            </a:pPr>
            <a:r>
              <a:rPr lang="en-GB" sz="2800" dirty="0">
                <a:latin typeface="+mj-lt"/>
              </a:rPr>
              <a:t>Reading Volunteers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54A6C7B7-9E04-410F-AF3B-871CB13B29D5}"/>
              </a:ext>
            </a:extLst>
          </p:cNvPr>
          <p:cNvSpPr>
            <a:spLocks noGrp="1" noChangeArrowheads="1"/>
          </p:cNvSpPr>
          <p:nvPr>
            <p:ph type="title"/>
          </p:nvPr>
        </p:nvSpPr>
        <p:spPr>
          <a:xfrm>
            <a:off x="684213" y="0"/>
            <a:ext cx="7772400" cy="1143000"/>
          </a:xfrm>
        </p:spPr>
        <p:txBody>
          <a:bodyPr/>
          <a:lstStyle/>
          <a:p>
            <a:pPr eaLnBrk="1" hangingPunct="1">
              <a:defRPr/>
            </a:pPr>
            <a:r>
              <a:rPr lang="en-GB" dirty="0"/>
              <a:t>And finally...</a:t>
            </a:r>
          </a:p>
        </p:txBody>
      </p:sp>
      <p:sp>
        <p:nvSpPr>
          <p:cNvPr id="24579" name="Rectangle 3">
            <a:extLst>
              <a:ext uri="{FF2B5EF4-FFF2-40B4-BE49-F238E27FC236}">
                <a16:creationId xmlns:a16="http://schemas.microsoft.com/office/drawing/2014/main" id="{53619A0E-A41C-C05B-F38D-5D378CBA21C8}"/>
              </a:ext>
            </a:extLst>
          </p:cNvPr>
          <p:cNvSpPr>
            <a:spLocks noGrp="1" noChangeArrowheads="1"/>
          </p:cNvSpPr>
          <p:nvPr>
            <p:ph type="body" idx="1"/>
          </p:nvPr>
        </p:nvSpPr>
        <p:spPr>
          <a:xfrm>
            <a:off x="1042988" y="1628775"/>
            <a:ext cx="7632700" cy="3970338"/>
          </a:xfrm>
        </p:spPr>
        <p:txBody>
          <a:bodyPr/>
          <a:lstStyle/>
          <a:p>
            <a:pPr eaLnBrk="1" hangingPunct="1"/>
            <a:r>
              <a:rPr lang="en-GB" altLang="en-US" dirty="0">
                <a:latin typeface="Arial" panose="020B0604020202020204" pitchFamily="34" charset="0"/>
              </a:rPr>
              <a:t>Contact us via the school office or the email below</a:t>
            </a:r>
          </a:p>
          <a:p>
            <a:pPr eaLnBrk="1" hangingPunct="1"/>
            <a:r>
              <a:rPr lang="en-GB" altLang="en-US" dirty="0">
                <a:latin typeface="Arial" panose="020B0604020202020204" pitchFamily="34" charset="0"/>
              </a:rPr>
              <a:t>Keep up to date via the school website, texts and newsletters. </a:t>
            </a:r>
          </a:p>
          <a:p>
            <a:pPr eaLnBrk="1" hangingPunct="1"/>
            <a:r>
              <a:rPr lang="en-GB" altLang="en-US" dirty="0">
                <a:latin typeface="Arial" panose="020B0604020202020204" pitchFamily="34" charset="0"/>
                <a:hlinkClick r:id="rId2"/>
              </a:rPr>
              <a:t>year6@kingsnorth.kent.sch.uk</a:t>
            </a:r>
            <a:endParaRPr lang="en-GB" altLang="en-US" dirty="0">
              <a:latin typeface="Arial" panose="020B0604020202020204" pitchFamily="34" charset="0"/>
            </a:endParaRPr>
          </a:p>
          <a:p>
            <a:pPr eaLnBrk="1" hangingPunct="1">
              <a:buFont typeface="Wingdings" panose="05000000000000000000" pitchFamily="2" charset="2"/>
              <a:buNone/>
            </a:pPr>
            <a:r>
              <a:rPr lang="en-GB" altLang="en-US" dirty="0">
                <a:latin typeface="Arial" panose="020B0604020202020204" pitchFamily="34" charset="0"/>
              </a:rPr>
              <a:t>	</a:t>
            </a:r>
          </a:p>
          <a:p>
            <a:pPr eaLnBrk="1" hangingPunct="1">
              <a:buFont typeface="Wingdings" panose="05000000000000000000" pitchFamily="2" charset="2"/>
              <a:buNone/>
            </a:pPr>
            <a:r>
              <a:rPr lang="en-GB" altLang="en-US" dirty="0">
                <a:latin typeface="Arial" panose="020B0604020202020204" pitchFamily="34" charset="0"/>
              </a:rPr>
              <a:t>                 Any questions?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0C3DABA1-FFD4-4F2F-AF71-17D939814AFA}"/>
              </a:ext>
            </a:extLst>
          </p:cNvPr>
          <p:cNvSpPr>
            <a:spLocks noGrp="1" noChangeArrowheads="1"/>
          </p:cNvSpPr>
          <p:nvPr>
            <p:ph type="ctrTitle"/>
          </p:nvPr>
        </p:nvSpPr>
        <p:spPr>
          <a:xfrm>
            <a:off x="684213" y="1412875"/>
            <a:ext cx="7772400" cy="2654300"/>
          </a:xfrm>
        </p:spPr>
        <p:txBody>
          <a:bodyPr/>
          <a:lstStyle/>
          <a:p>
            <a:pPr eaLnBrk="1" hangingPunct="1">
              <a:defRPr/>
            </a:pPr>
            <a:r>
              <a:rPr lang="en-GB" dirty="0"/>
              <a:t>Thank you for listening.</a:t>
            </a:r>
            <a:br>
              <a:rPr lang="en-GB" dirty="0"/>
            </a:br>
            <a:br>
              <a:rPr lang="en-GB" dirty="0"/>
            </a:br>
            <a:r>
              <a:rPr lang="en-GB" sz="4000" dirty="0">
                <a:solidFill>
                  <a:schemeClr val="tx1"/>
                </a:solidFill>
              </a:rPr>
              <a:t>With faith, endeavour to achieve</a:t>
            </a:r>
            <a:endParaRPr lang="en-GB" dirty="0"/>
          </a:p>
        </p:txBody>
      </p:sp>
    </p:spTree>
  </p:cSld>
  <p:clrMapOvr>
    <a:masterClrMapping/>
  </p:clrMapOvr>
</p:sld>
</file>

<file path=ppt/theme/theme1.xml><?xml version="1.0" encoding="utf-8"?>
<a:theme xmlns:a="http://schemas.openxmlformats.org/drawingml/2006/main" name="Soaring">
  <a:themeElements>
    <a:clrScheme name="Custom 1">
      <a:dk1>
        <a:srgbClr val="000000"/>
      </a:dk1>
      <a:lt1>
        <a:srgbClr val="FFFFFF"/>
      </a:lt1>
      <a:dk2>
        <a:srgbClr val="FF0033"/>
      </a:dk2>
      <a:lt2>
        <a:srgbClr val="FFCC66"/>
      </a:lt2>
      <a:accent1>
        <a:srgbClr val="FFFF00"/>
      </a:accent1>
      <a:accent2>
        <a:srgbClr val="7F0019"/>
      </a:accent2>
      <a:accent3>
        <a:srgbClr val="3F3FFF"/>
      </a:accent3>
      <a:accent4>
        <a:srgbClr val="00B0F0"/>
      </a:accent4>
      <a:accent5>
        <a:srgbClr val="00B050"/>
      </a:accent5>
      <a:accent6>
        <a:srgbClr val="92D050"/>
      </a:accent6>
      <a:hlink>
        <a:srgbClr val="7030A0"/>
      </a:hlink>
      <a:folHlink>
        <a:srgbClr val="002060"/>
      </a:folHlink>
    </a:clrScheme>
    <a:fontScheme name="Soaring">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Soaring 1">
        <a:dk1>
          <a:srgbClr val="000000"/>
        </a:dk1>
        <a:lt1>
          <a:srgbClr val="FFFFFF"/>
        </a:lt1>
        <a:dk2>
          <a:srgbClr val="0000FF"/>
        </a:dk2>
        <a:lt2>
          <a:srgbClr val="FFCC66"/>
        </a:lt2>
        <a:accent1>
          <a:srgbClr val="00FFFF"/>
        </a:accent1>
        <a:accent2>
          <a:srgbClr val="3366FF"/>
        </a:accent2>
        <a:accent3>
          <a:srgbClr val="AAAAFF"/>
        </a:accent3>
        <a:accent4>
          <a:srgbClr val="DADADA"/>
        </a:accent4>
        <a:accent5>
          <a:srgbClr val="AAFFFF"/>
        </a:accent5>
        <a:accent6>
          <a:srgbClr val="2D5CE7"/>
        </a:accent6>
        <a:hlink>
          <a:srgbClr val="FF0033"/>
        </a:hlink>
        <a:folHlink>
          <a:srgbClr val="FFFF00"/>
        </a:folHlink>
      </a:clrScheme>
      <a:clrMap bg1="dk2" tx1="lt1" bg2="dk1" tx2="lt2" accent1="accent1" accent2="accent2" accent3="accent3" accent4="accent4" accent5="accent5" accent6="accent6" hlink="hlink" folHlink="folHlink"/>
    </a:extraClrScheme>
    <a:extraClrScheme>
      <a:clrScheme name="Soaring 2">
        <a:dk1>
          <a:srgbClr val="000000"/>
        </a:dk1>
        <a:lt1>
          <a:srgbClr val="FFFFFF"/>
        </a:lt1>
        <a:dk2>
          <a:srgbClr val="000000"/>
        </a:dk2>
        <a:lt2>
          <a:srgbClr val="CCECFF"/>
        </a:lt2>
        <a:accent1>
          <a:srgbClr val="6699FF"/>
        </a:accent1>
        <a:accent2>
          <a:srgbClr val="66CCFF"/>
        </a:accent2>
        <a:accent3>
          <a:srgbClr val="FFFFFF"/>
        </a:accent3>
        <a:accent4>
          <a:srgbClr val="000000"/>
        </a:accent4>
        <a:accent5>
          <a:srgbClr val="B8CAFF"/>
        </a:accent5>
        <a:accent6>
          <a:srgbClr val="5CB9E7"/>
        </a:accent6>
        <a:hlink>
          <a:srgbClr val="CC99FF"/>
        </a:hlink>
        <a:folHlink>
          <a:srgbClr val="00CCCC"/>
        </a:folHlink>
      </a:clrScheme>
      <a:clrMap bg1="lt1" tx1="dk1" bg2="lt2" tx2="dk2" accent1="accent1" accent2="accent2" accent3="accent3" accent4="accent4" accent5="accent5" accent6="accent6" hlink="hlink" folHlink="folHlink"/>
    </a:extraClrScheme>
    <a:extraClrScheme>
      <a:clrScheme name="Soaring 3">
        <a:dk1>
          <a:srgbClr val="000000"/>
        </a:dk1>
        <a:lt1>
          <a:srgbClr val="FFFFFF"/>
        </a:lt1>
        <a:dk2>
          <a:srgbClr val="000000"/>
        </a:dk2>
        <a:lt2>
          <a:srgbClr val="FFFFFF"/>
        </a:lt2>
        <a:accent1>
          <a:srgbClr val="CBCBCB"/>
        </a:accent1>
        <a:accent2>
          <a:srgbClr val="EAEAEA"/>
        </a:accent2>
        <a:accent3>
          <a:srgbClr val="FFFFFF"/>
        </a:accent3>
        <a:accent4>
          <a:srgbClr val="000000"/>
        </a:accent4>
        <a:accent5>
          <a:srgbClr val="E2E2E2"/>
        </a:accent5>
        <a:accent6>
          <a:srgbClr val="D4D4D4"/>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oaring 4">
        <a:dk1>
          <a:srgbClr val="000000"/>
        </a:dk1>
        <a:lt1>
          <a:srgbClr val="FFFFFF"/>
        </a:lt1>
        <a:dk2>
          <a:srgbClr val="008080"/>
        </a:dk2>
        <a:lt2>
          <a:srgbClr val="FFCC66"/>
        </a:lt2>
        <a:accent1>
          <a:srgbClr val="0099CC"/>
        </a:accent1>
        <a:accent2>
          <a:srgbClr val="009999"/>
        </a:accent2>
        <a:accent3>
          <a:srgbClr val="AAC0C0"/>
        </a:accent3>
        <a:accent4>
          <a:srgbClr val="DADADA"/>
        </a:accent4>
        <a:accent5>
          <a:srgbClr val="AACAE2"/>
        </a:accent5>
        <a:accent6>
          <a:srgbClr val="008A8A"/>
        </a:accent6>
        <a:hlink>
          <a:srgbClr val="6600CC"/>
        </a:hlink>
        <a:folHlink>
          <a:srgbClr val="FFFF00"/>
        </a:folHlink>
      </a:clrScheme>
      <a:clrMap bg1="dk2" tx1="lt1" bg2="dk1" tx2="lt2" accent1="accent1" accent2="accent2" accent3="accent3" accent4="accent4" accent5="accent5" accent6="accent6" hlink="hlink" folHlink="folHlink"/>
    </a:extraClrScheme>
    <a:extraClrScheme>
      <a:clrScheme name="Soaring 5">
        <a:dk1>
          <a:srgbClr val="000000"/>
        </a:dk1>
        <a:lt1>
          <a:srgbClr val="FFFFFF"/>
        </a:lt1>
        <a:dk2>
          <a:srgbClr val="993300"/>
        </a:dk2>
        <a:lt2>
          <a:srgbClr val="FFCC66"/>
        </a:lt2>
        <a:accent1>
          <a:srgbClr val="FF6633"/>
        </a:accent1>
        <a:accent2>
          <a:srgbClr val="CC6600"/>
        </a:accent2>
        <a:accent3>
          <a:srgbClr val="CAADAA"/>
        </a:accent3>
        <a:accent4>
          <a:srgbClr val="DADADA"/>
        </a:accent4>
        <a:accent5>
          <a:srgbClr val="FFB8AD"/>
        </a:accent5>
        <a:accent6>
          <a:srgbClr val="B95C00"/>
        </a:accent6>
        <a:hlink>
          <a:srgbClr val="CC0000"/>
        </a:hlink>
        <a:folHlink>
          <a:srgbClr val="FFFF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Designs\Soaring.pot</Template>
  <TotalTime>6103</TotalTime>
  <Words>845</Words>
  <Application>Microsoft Office PowerPoint</Application>
  <PresentationFormat>On-screen Show (4:3)</PresentationFormat>
  <Paragraphs>123</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Aptos</vt:lpstr>
      <vt:lpstr>Arial</vt:lpstr>
      <vt:lpstr>Kristen ITC</vt:lpstr>
      <vt:lpstr>Times New Roman</vt:lpstr>
      <vt:lpstr>Wingdings</vt:lpstr>
      <vt:lpstr>Soaring</vt:lpstr>
      <vt:lpstr>Y6 Parent Information Session Wednesday 10th September 2025</vt:lpstr>
      <vt:lpstr>Aims</vt:lpstr>
      <vt:lpstr>Routines and Timetable</vt:lpstr>
      <vt:lpstr>Curriculum</vt:lpstr>
      <vt:lpstr>Curriculum</vt:lpstr>
      <vt:lpstr>Curriculum</vt:lpstr>
      <vt:lpstr>Curriculum</vt:lpstr>
      <vt:lpstr>Curriculum</vt:lpstr>
      <vt:lpstr>Curriculum</vt:lpstr>
      <vt:lpstr>Curriculum</vt:lpstr>
      <vt:lpstr>End of Year Expectations</vt:lpstr>
      <vt:lpstr>Pastoral Support and Wellbeing</vt:lpstr>
      <vt:lpstr>SEND  Special Educational Needs and Disability </vt:lpstr>
      <vt:lpstr>Key Dates</vt:lpstr>
      <vt:lpstr>Safeguarding</vt:lpstr>
      <vt:lpstr>OPaL, Uniform and Book-Bag</vt:lpstr>
      <vt:lpstr>Parent Partnerships</vt:lpstr>
      <vt:lpstr>And finally...</vt:lpstr>
      <vt:lpstr>Thank you for listening.  With faith, endeavour to achieve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Information Evening.</dc:title>
  <dc:creator>Giles &amp; Nicola</dc:creator>
  <cp:lastModifiedBy>justin clark</cp:lastModifiedBy>
  <cp:revision>232</cp:revision>
  <dcterms:created xsi:type="dcterms:W3CDTF">2008-08-18T16:23:23Z</dcterms:created>
  <dcterms:modified xsi:type="dcterms:W3CDTF">2025-09-10T11:39:30Z</dcterms:modified>
</cp:coreProperties>
</file>