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09" r:id="rId14"/>
    <p:sldId id="299" r:id="rId15"/>
    <p:sldId id="300" r:id="rId16"/>
    <p:sldId id="304" r:id="rId17"/>
    <p:sldId id="301" r:id="rId18"/>
    <p:sldId id="305" r:id="rId19"/>
    <p:sldId id="308" r:id="rId20"/>
    <p:sldId id="307" r:id="rId21"/>
    <p:sldId id="310" r:id="rId22"/>
    <p:sldId id="306" r:id="rId23"/>
    <p:sldId id="311" r:id="rId24"/>
    <p:sldId id="312" r:id="rId25"/>
    <p:sldId id="313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65" d="100"/>
          <a:sy n="65" d="100"/>
        </p:scale>
        <p:origin x="1344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900E05D5-762F-4136-88FC-C6129D2B886B}"/>
    <pc:docChg chg="custSel modSld">
      <pc:chgData name="James Clegg" userId="c6df1435-7a36-4b38-be4d-16e68e91152f" providerId="ADAL" clId="{900E05D5-762F-4136-88FC-C6129D2B886B}" dt="2020-12-02T12:59:39.346" v="13"/>
      <pc:docMkLst>
        <pc:docMk/>
      </pc:docMkLst>
      <pc:sldChg chg="modTransition">
        <pc:chgData name="James Clegg" userId="c6df1435-7a36-4b38-be4d-16e68e91152f" providerId="ADAL" clId="{900E05D5-762F-4136-88FC-C6129D2B886B}" dt="2020-12-02T12:59:39.346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900E05D5-762F-4136-88FC-C6129D2B886B}" dt="2020-12-02T12:59:39.346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4128357408" sldId="298"/>
        </pc:sldMkLst>
        <pc:picChg chg="del">
          <ac:chgData name="James Clegg" userId="c6df1435-7a36-4b38-be4d-16e68e91152f" providerId="ADAL" clId="{900E05D5-762F-4136-88FC-C6129D2B886B}" dt="2020-12-02T12:58:59.436" v="0" actId="478"/>
          <ac:picMkLst>
            <pc:docMk/>
            <pc:sldMk cId="4128357408" sldId="298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900E05D5-762F-4136-88FC-C6129D2B886B}" dt="2020-12-02T12:59:39.346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3939627984" sldId="300"/>
        </pc:sldMkLst>
        <pc:picChg chg="del">
          <ac:chgData name="James Clegg" userId="c6df1435-7a36-4b38-be4d-16e68e91152f" providerId="ADAL" clId="{900E05D5-762F-4136-88FC-C6129D2B886B}" dt="2020-12-02T12:59:04.523" v="2" actId="478"/>
          <ac:picMkLst>
            <pc:docMk/>
            <pc:sldMk cId="3939627984" sldId="30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3782242679" sldId="301"/>
        </pc:sldMkLst>
        <pc:picChg chg="del">
          <ac:chgData name="James Clegg" userId="c6df1435-7a36-4b38-be4d-16e68e91152f" providerId="ADAL" clId="{900E05D5-762F-4136-88FC-C6129D2B886B}" dt="2020-12-02T12:59:10.456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3195527484" sldId="304"/>
        </pc:sldMkLst>
        <pc:picChg chg="del">
          <ac:chgData name="James Clegg" userId="c6df1435-7a36-4b38-be4d-16e68e91152f" providerId="ADAL" clId="{900E05D5-762F-4136-88FC-C6129D2B886B}" dt="2020-12-02T12:59:07.384" v="3" actId="478"/>
          <ac:picMkLst>
            <pc:docMk/>
            <pc:sldMk cId="3195527484" sldId="304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346858160" sldId="305"/>
        </pc:sldMkLst>
        <pc:picChg chg="del">
          <ac:chgData name="James Clegg" userId="c6df1435-7a36-4b38-be4d-16e68e91152f" providerId="ADAL" clId="{900E05D5-762F-4136-88FC-C6129D2B886B}" dt="2020-12-02T12:59:12.926" v="5" actId="478"/>
          <ac:picMkLst>
            <pc:docMk/>
            <pc:sldMk cId="346858160" sldId="305"/>
            <ac:picMk id="5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3500965220" sldId="306"/>
        </pc:sldMkLst>
        <pc:picChg chg="del">
          <ac:chgData name="James Clegg" userId="c6df1435-7a36-4b38-be4d-16e68e91152f" providerId="ADAL" clId="{900E05D5-762F-4136-88FC-C6129D2B886B}" dt="2020-12-02T12:59:23.591" v="9" actId="478"/>
          <ac:picMkLst>
            <pc:docMk/>
            <pc:sldMk cId="3500965220" sldId="306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1912164843" sldId="307"/>
        </pc:sldMkLst>
        <pc:picChg chg="del">
          <ac:chgData name="James Clegg" userId="c6df1435-7a36-4b38-be4d-16e68e91152f" providerId="ADAL" clId="{900E05D5-762F-4136-88FC-C6129D2B886B}" dt="2020-12-02T12:59:18.178" v="7" actId="478"/>
          <ac:picMkLst>
            <pc:docMk/>
            <pc:sldMk cId="1912164843" sldId="307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241051476" sldId="308"/>
        </pc:sldMkLst>
        <pc:picChg chg="del">
          <ac:chgData name="James Clegg" userId="c6df1435-7a36-4b38-be4d-16e68e91152f" providerId="ADAL" clId="{900E05D5-762F-4136-88FC-C6129D2B886B}" dt="2020-12-02T12:59:15.608" v="6" actId="478"/>
          <ac:picMkLst>
            <pc:docMk/>
            <pc:sldMk cId="241051476" sldId="308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2052445579" sldId="309"/>
        </pc:sldMkLst>
        <pc:picChg chg="del">
          <ac:chgData name="James Clegg" userId="c6df1435-7a36-4b38-be4d-16e68e91152f" providerId="ADAL" clId="{900E05D5-762F-4136-88FC-C6129D2B886B}" dt="2020-12-02T12:59:01.653" v="1" actId="478"/>
          <ac:picMkLst>
            <pc:docMk/>
            <pc:sldMk cId="2052445579" sldId="309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849051081" sldId="310"/>
        </pc:sldMkLst>
        <pc:picChg chg="del">
          <ac:chgData name="James Clegg" userId="c6df1435-7a36-4b38-be4d-16e68e91152f" providerId="ADAL" clId="{900E05D5-762F-4136-88FC-C6129D2B886B}" dt="2020-12-02T12:59:21.375" v="8" actId="478"/>
          <ac:picMkLst>
            <pc:docMk/>
            <pc:sldMk cId="849051081" sldId="310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2439286833" sldId="311"/>
        </pc:sldMkLst>
        <pc:picChg chg="del">
          <ac:chgData name="James Clegg" userId="c6df1435-7a36-4b38-be4d-16e68e91152f" providerId="ADAL" clId="{900E05D5-762F-4136-88FC-C6129D2B886B}" dt="2020-12-02T12:59:27.417" v="10" actId="478"/>
          <ac:picMkLst>
            <pc:docMk/>
            <pc:sldMk cId="2439286833" sldId="311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991347546" sldId="312"/>
        </pc:sldMkLst>
        <pc:picChg chg="del">
          <ac:chgData name="James Clegg" userId="c6df1435-7a36-4b38-be4d-16e68e91152f" providerId="ADAL" clId="{900E05D5-762F-4136-88FC-C6129D2B886B}" dt="2020-12-02T12:59:29.992" v="11" actId="478"/>
          <ac:picMkLst>
            <pc:docMk/>
            <pc:sldMk cId="991347546" sldId="312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0E05D5-762F-4136-88FC-C6129D2B886B}" dt="2020-12-02T12:59:39.346" v="13"/>
        <pc:sldMkLst>
          <pc:docMk/>
          <pc:sldMk cId="2887297719" sldId="313"/>
        </pc:sldMkLst>
        <pc:picChg chg="del">
          <ac:chgData name="James Clegg" userId="c6df1435-7a36-4b38-be4d-16e68e91152f" providerId="ADAL" clId="{900E05D5-762F-4136-88FC-C6129D2B886B}" dt="2020-12-02T12:59:32.790" v="12" actId="478"/>
          <ac:picMkLst>
            <pc:docMk/>
            <pc:sldMk cId="2887297719" sldId="313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4196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5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13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5308"/>
            <a:ext cx="6218459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		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40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2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342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		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40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2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342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62604" y="33477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32945" y="162324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80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23712" y="2911722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600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45957" y="4185355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684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52445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7699" y="1467124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243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5226846"/>
              </p:ext>
            </p:extLst>
          </p:nvPr>
        </p:nvGraphicFramePr>
        <p:xfrm>
          <a:off x="3440518" y="1139665"/>
          <a:ext cx="4536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8031066"/>
                  </a:ext>
                </a:extLst>
              </a:tr>
            </a:tbl>
          </a:graphicData>
        </a:graphic>
      </p:graphicFrame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1728733"/>
            <a:ext cx="414429" cy="406222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1728733"/>
            <a:ext cx="414429" cy="406222"/>
          </a:xfrm>
          <a:prstGeom prst="rect">
            <a:avLst/>
          </a:prstGeom>
        </p:spPr>
      </p:pic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2073671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1728733"/>
            <a:ext cx="414429" cy="406222"/>
          </a:xfrm>
          <a:prstGeom prst="rect">
            <a:avLst/>
          </a:prstGeom>
        </p:spPr>
      </p:pic>
      <p:pic>
        <p:nvPicPr>
          <p:cNvPr id="10" name="Picture 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9027" y="1728733"/>
            <a:ext cx="414429" cy="406222"/>
          </a:xfrm>
          <a:prstGeom prst="rect">
            <a:avLst/>
          </a:prstGeom>
        </p:spPr>
      </p:pic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2493807"/>
            <a:ext cx="414429" cy="406222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2493807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2493807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9027" y="2493807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2855792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3274190"/>
            <a:ext cx="414429" cy="406222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3274190"/>
            <a:ext cx="414429" cy="406222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3274190"/>
            <a:ext cx="414429" cy="406222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9027" y="3274190"/>
            <a:ext cx="414429" cy="406222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3627751"/>
            <a:ext cx="414429" cy="406222"/>
          </a:xfrm>
          <a:prstGeom prst="rect">
            <a:avLst/>
          </a:prstGeom>
        </p:spPr>
      </p:pic>
      <p:cxnSp>
        <p:nvCxnSpPr>
          <p:cNvPr id="21" name="Elbow Connector 20"/>
          <p:cNvCxnSpPr>
            <a:cxnSpLocks/>
          </p:cNvCxnSpPr>
          <p:nvPr/>
        </p:nvCxnSpPr>
        <p:spPr>
          <a:xfrm rot="10800000" flipV="1">
            <a:off x="6127473" y="4804679"/>
            <a:ext cx="1135215" cy="297778"/>
          </a:xfrm>
          <a:prstGeom prst="bentConnector3">
            <a:avLst>
              <a:gd name="adj1" fmla="val 3013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9701" y="4884435"/>
            <a:ext cx="414429" cy="406222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2073671"/>
            <a:ext cx="414429" cy="406222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2073671"/>
            <a:ext cx="414429" cy="406222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2855792"/>
            <a:ext cx="414429" cy="406222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2855792"/>
            <a:ext cx="414429" cy="406222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3627751"/>
            <a:ext cx="414429" cy="406222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3627751"/>
            <a:ext cx="414429" cy="406222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0261" y="1728733"/>
            <a:ext cx="417107" cy="408847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6389" y="1728733"/>
            <a:ext cx="417107" cy="408847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0261" y="2493807"/>
            <a:ext cx="417107" cy="408847"/>
          </a:xfrm>
          <a:prstGeom prst="rect">
            <a:avLst/>
          </a:prstGeom>
        </p:spPr>
      </p:pic>
      <p:pic>
        <p:nvPicPr>
          <p:cNvPr id="32" name="Picture 3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6389" y="2493807"/>
            <a:ext cx="417107" cy="408847"/>
          </a:xfrm>
          <a:prstGeom prst="rect">
            <a:avLst/>
          </a:prstGeom>
        </p:spPr>
      </p:pic>
      <p:pic>
        <p:nvPicPr>
          <p:cNvPr id="33" name="Picture 3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0261" y="3274190"/>
            <a:ext cx="417107" cy="408847"/>
          </a:xfrm>
          <a:prstGeom prst="rect">
            <a:avLst/>
          </a:prstGeom>
        </p:spPr>
      </p:pic>
      <p:pic>
        <p:nvPicPr>
          <p:cNvPr id="34" name="Picture 3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6389" y="3274190"/>
            <a:ext cx="417107" cy="408847"/>
          </a:xfrm>
          <a:prstGeom prst="rect">
            <a:avLst/>
          </a:prstGeom>
        </p:spPr>
      </p:pic>
      <p:pic>
        <p:nvPicPr>
          <p:cNvPr id="35" name="Picture 3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0261" y="4023357"/>
            <a:ext cx="417107" cy="408847"/>
          </a:xfrm>
          <a:prstGeom prst="rect">
            <a:avLst/>
          </a:prstGeom>
        </p:spPr>
      </p:pic>
      <p:pic>
        <p:nvPicPr>
          <p:cNvPr id="36" name="Picture 3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6389" y="4023357"/>
            <a:ext cx="417107" cy="408847"/>
          </a:xfrm>
          <a:prstGeom prst="rect">
            <a:avLst/>
          </a:prstGeom>
        </p:spPr>
      </p:pic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4023357"/>
            <a:ext cx="414429" cy="406222"/>
          </a:xfrm>
          <a:prstGeom prst="rect">
            <a:avLst/>
          </a:prstGeom>
        </p:spPr>
      </p:pic>
      <p:pic>
        <p:nvPicPr>
          <p:cNvPr id="38" name="Picture 3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4023357"/>
            <a:ext cx="414429" cy="406222"/>
          </a:xfrm>
          <a:prstGeom prst="rect">
            <a:avLst/>
          </a:prstGeom>
        </p:spPr>
      </p:pic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85" y="4378593"/>
            <a:ext cx="414429" cy="406222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049" y="4378593"/>
            <a:ext cx="414429" cy="406222"/>
          </a:xfrm>
          <a:prstGeom prst="rect">
            <a:avLst/>
          </a:prstGeom>
        </p:spPr>
      </p:pic>
      <p:pic>
        <p:nvPicPr>
          <p:cNvPr id="41" name="Picture 4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4023357"/>
            <a:ext cx="414429" cy="406222"/>
          </a:xfrm>
          <a:prstGeom prst="rect">
            <a:avLst/>
          </a:prstGeom>
        </p:spPr>
      </p:pic>
      <p:pic>
        <p:nvPicPr>
          <p:cNvPr id="42" name="Picture 4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9027" y="4023357"/>
            <a:ext cx="414429" cy="406222"/>
          </a:xfrm>
          <a:prstGeom prst="rect">
            <a:avLst/>
          </a:prstGeom>
        </p:spPr>
      </p:pic>
      <p:pic>
        <p:nvPicPr>
          <p:cNvPr id="43" name="Picture 4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736" y="4378593"/>
            <a:ext cx="414429" cy="406222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1810216" y="1467123"/>
            <a:ext cx="12570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 times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83689" y="2940090"/>
            <a:ext cx="168507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243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  <a:p>
            <a:endParaRPr lang="en-GB" sz="3600" dirty="0">
              <a:latin typeface="KG Primary Penmanship" panose="02000506000000020003" pitchFamily="2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6748076" y="2060023"/>
            <a:ext cx="1031682" cy="2724792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L-Shape 46"/>
          <p:cNvSpPr/>
          <p:nvPr/>
        </p:nvSpPr>
        <p:spPr>
          <a:xfrm>
            <a:off x="5200781" y="2855792"/>
            <a:ext cx="926691" cy="2456994"/>
          </a:xfrm>
          <a:prstGeom prst="corner">
            <a:avLst>
              <a:gd name="adj1" fmla="val 219365"/>
              <a:gd name="adj2" fmla="val 5000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8" name="Picture 4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40828" y="4903939"/>
            <a:ext cx="417107" cy="408847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2692864" y="293902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484604" y="293902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285778" y="293541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cxnSp>
        <p:nvCxnSpPr>
          <p:cNvPr id="52" name="Straight Arrow Connector 51"/>
          <p:cNvCxnSpPr/>
          <p:nvPr/>
        </p:nvCxnSpPr>
        <p:spPr>
          <a:xfrm flipH="1">
            <a:off x="4361598" y="5087546"/>
            <a:ext cx="833321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5" grpId="0"/>
      <p:bldP spid="46" grpId="0" animBg="1"/>
      <p:bldP spid="46" grpId="1" animBg="1"/>
      <p:bldP spid="47" grpId="0" animBg="1"/>
      <p:bldP spid="4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8372569"/>
              </p:ext>
            </p:extLst>
          </p:nvPr>
        </p:nvGraphicFramePr>
        <p:xfrm>
          <a:off x="3628289" y="1401177"/>
          <a:ext cx="4536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8511" y="45337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61355" y="59606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Rectangle 6"/>
          <p:cNvSpPr/>
          <p:nvPr/>
        </p:nvSpPr>
        <p:spPr>
          <a:xfrm>
            <a:off x="800342" y="2232579"/>
            <a:ext cx="17668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150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4911" y="2023606"/>
            <a:ext cx="414429" cy="406222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1435" y="2023606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7959" y="2023606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7858" y="2373195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7565" y="2373195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4911" y="2791157"/>
            <a:ext cx="414429" cy="406222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1435" y="2791157"/>
            <a:ext cx="414429" cy="406222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7959" y="2791157"/>
            <a:ext cx="414429" cy="406222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7858" y="3114323"/>
            <a:ext cx="414429" cy="406222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7565" y="3114323"/>
            <a:ext cx="414429" cy="406222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4911" y="3561048"/>
            <a:ext cx="414429" cy="406222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1435" y="3561048"/>
            <a:ext cx="414429" cy="406222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7959" y="3561048"/>
            <a:ext cx="414429" cy="406222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7858" y="3884214"/>
            <a:ext cx="414429" cy="406222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7565" y="3884214"/>
            <a:ext cx="414429" cy="406222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5358" y="2023606"/>
            <a:ext cx="417107" cy="408847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5358" y="2791157"/>
            <a:ext cx="417107" cy="408847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5358" y="3561048"/>
            <a:ext cx="417107" cy="408847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5221619" y="2805840"/>
            <a:ext cx="1353431" cy="1484596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Elbow Connector 29"/>
          <p:cNvCxnSpPr/>
          <p:nvPr/>
        </p:nvCxnSpPr>
        <p:spPr>
          <a:xfrm rot="10800000" flipV="1">
            <a:off x="4738526" y="4380359"/>
            <a:ext cx="1147070" cy="343262"/>
          </a:xfrm>
          <a:prstGeom prst="bentConnector3">
            <a:avLst>
              <a:gd name="adj1" fmla="val 2408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5358" y="4494115"/>
            <a:ext cx="417107" cy="408847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2405729" y="2233166"/>
            <a:ext cx="8146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450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9" grpId="0" animBg="1"/>
      <p:bldP spid="29" grpId="1" animBg="1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8811" y="302581"/>
            <a:ext cx="1766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103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6879178"/>
              </p:ext>
            </p:extLst>
          </p:nvPr>
        </p:nvGraphicFramePr>
        <p:xfrm>
          <a:off x="5672382" y="440113"/>
          <a:ext cx="2376000" cy="23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00">
                  <a:extLst>
                    <a:ext uri="{9D8B030D-6E8A-4147-A177-3AD203B41FA5}">
                      <a16:colId xmlns:a16="http://schemas.microsoft.com/office/drawing/2014/main" val="2555874994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739688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071357" y="1456758"/>
                <a:ext cx="784189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0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5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1357" y="1456758"/>
                <a:ext cx="784189" cy="86177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4294647"/>
              </p:ext>
            </p:extLst>
          </p:nvPr>
        </p:nvGraphicFramePr>
        <p:xfrm>
          <a:off x="688811" y="2065194"/>
          <a:ext cx="4428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6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1322692"/>
                  </a:ext>
                </a:extLst>
              </a:tr>
            </a:tbl>
          </a:graphicData>
        </a:graphic>
      </p:graphicFrame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7449" y="2677387"/>
            <a:ext cx="417107" cy="408847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7449" y="3426097"/>
            <a:ext cx="417107" cy="408847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7449" y="4195380"/>
            <a:ext cx="417107" cy="408847"/>
          </a:xfrm>
          <a:prstGeom prst="rect">
            <a:avLst/>
          </a:prstGeom>
        </p:spPr>
      </p:pic>
      <p:cxnSp>
        <p:nvCxnSpPr>
          <p:cNvPr id="10" name="Elbow Connector 9"/>
          <p:cNvCxnSpPr/>
          <p:nvPr/>
        </p:nvCxnSpPr>
        <p:spPr>
          <a:xfrm rot="10800000" flipV="1">
            <a:off x="3192619" y="5756258"/>
            <a:ext cx="944524" cy="182126"/>
          </a:xfrm>
          <a:prstGeom prst="bentConnector3">
            <a:avLst>
              <a:gd name="adj1" fmla="val -826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7449" y="4957684"/>
            <a:ext cx="417107" cy="408847"/>
          </a:xfrm>
          <a:prstGeom prst="rect">
            <a:avLst/>
          </a:prstGeom>
        </p:spPr>
      </p:pic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2680012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87219" y="2680012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3025807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3426097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87219" y="3426097"/>
            <a:ext cx="414429" cy="406222"/>
          </a:xfrm>
          <a:prstGeom prst="rect">
            <a:avLst/>
          </a:prstGeom>
        </p:spPr>
      </p:pic>
      <p:pic>
        <p:nvPicPr>
          <p:cNvPr id="17" name="Picture 1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3777152"/>
            <a:ext cx="414429" cy="406222"/>
          </a:xfrm>
          <a:prstGeom prst="rect">
            <a:avLst/>
          </a:prstGeom>
        </p:spPr>
      </p:pic>
      <p:pic>
        <p:nvPicPr>
          <p:cNvPr id="18" name="Picture 1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4195380"/>
            <a:ext cx="414429" cy="406222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87219" y="4195380"/>
            <a:ext cx="414429" cy="406222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4554913"/>
            <a:ext cx="414429" cy="406222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4957684"/>
            <a:ext cx="414429" cy="406222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87219" y="4957684"/>
            <a:ext cx="414429" cy="406222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714" y="5310013"/>
            <a:ext cx="414429" cy="406222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5457610" y="3507941"/>
            <a:ext cx="2590772" cy="2208294"/>
            <a:chOff x="-2930905" y="103168"/>
            <a:chExt cx="3119145" cy="2527524"/>
          </a:xfrm>
        </p:grpSpPr>
        <p:grpSp>
          <p:nvGrpSpPr>
            <p:cNvPr id="25" name="Group 24"/>
            <p:cNvGrpSpPr/>
            <p:nvPr/>
          </p:nvGrpSpPr>
          <p:grpSpPr>
            <a:xfrm>
              <a:off x="-2930905" y="103168"/>
              <a:ext cx="3119145" cy="2527524"/>
              <a:chOff x="4671511" y="249049"/>
              <a:chExt cx="3119145" cy="2527524"/>
            </a:xfrm>
          </p:grpSpPr>
          <p:sp>
            <p:nvSpPr>
              <p:cNvPr id="30" name="Oval 29"/>
              <p:cNvSpPr/>
              <p:nvPr/>
            </p:nvSpPr>
            <p:spPr>
              <a:xfrm>
                <a:off x="574583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4671511" y="1686594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" name="Oval 31"/>
              <p:cNvSpPr/>
              <p:nvPr/>
            </p:nvSpPr>
            <p:spPr>
              <a:xfrm>
                <a:off x="6876256" y="1700808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33" name="Straight Connector 32"/>
              <p:cNvCxnSpPr>
                <a:stCxn id="30" idx="3"/>
              </p:cNvCxnSpPr>
              <p:nvPr/>
            </p:nvCxnSpPr>
            <p:spPr>
              <a:xfrm flipH="1">
                <a:off x="5292080" y="1029538"/>
                <a:ext cx="587663" cy="684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>
                <a:stCxn id="30" idx="5"/>
              </p:cNvCxnSpPr>
              <p:nvPr/>
            </p:nvCxnSpPr>
            <p:spPr>
              <a:xfrm>
                <a:off x="6526321" y="1029538"/>
                <a:ext cx="637967" cy="720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Oval 34"/>
              <p:cNvSpPr/>
              <p:nvPr/>
            </p:nvSpPr>
            <p:spPr>
              <a:xfrm>
                <a:off x="5745832" y="1862173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36" name="Straight Connector 35"/>
              <p:cNvCxnSpPr/>
              <p:nvPr/>
            </p:nvCxnSpPr>
            <p:spPr>
              <a:xfrm>
                <a:off x="6203032" y="1163449"/>
                <a:ext cx="0" cy="68975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Rectangle 25"/>
            <p:cNvSpPr/>
            <p:nvPr/>
          </p:nvSpPr>
          <p:spPr>
            <a:xfrm>
              <a:off x="-1856583" y="233270"/>
              <a:ext cx="882362" cy="59885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103</a:t>
              </a: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-2923603" y="1681091"/>
              <a:ext cx="882362" cy="59885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100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-1618802" y="1876436"/>
              <a:ext cx="442339" cy="59885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0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-458508" y="1688955"/>
              <a:ext cx="442339" cy="59885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3</a:t>
              </a:r>
            </a:p>
          </p:txBody>
        </p:sp>
      </p:grpSp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92309" y="5724201"/>
            <a:ext cx="414429" cy="406222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688811" y="730285"/>
            <a:ext cx="14013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490868" y="218470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670994" y="274303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88811" y="1157989"/>
            <a:ext cx="14013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669915" y="218470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88811" y="1585694"/>
            <a:ext cx="1766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870690" y="218470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296133" y="302581"/>
            <a:ext cx="8146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412</a:t>
            </a:r>
            <a:r>
              <a:rPr lang="en-GB" sz="2800" dirty="0"/>
              <a:t>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979927" y="730285"/>
            <a:ext cx="6319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12 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024777" y="1157989"/>
            <a:ext cx="4475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 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301189" y="1585694"/>
            <a:ext cx="8146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400 </a:t>
            </a:r>
          </a:p>
        </p:txBody>
      </p:sp>
      <p:sp>
        <p:nvSpPr>
          <p:cNvPr id="49" name="Rectangle 48"/>
          <p:cNvSpPr/>
          <p:nvPr/>
        </p:nvSpPr>
        <p:spPr>
          <a:xfrm>
            <a:off x="3868114" y="3025807"/>
            <a:ext cx="986008" cy="2672606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858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 animBg="1"/>
      <p:bldP spid="4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823677" y="3134034"/>
                <a:ext cx="904415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000" i="1" dirty="0" smtClean="0">
                          <a:latin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6000" dirty="0">
                  <a:latin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3677" y="3134034"/>
                <a:ext cx="904415" cy="101566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9939591"/>
              </p:ext>
            </p:extLst>
          </p:nvPr>
        </p:nvGraphicFramePr>
        <p:xfrm>
          <a:off x="4572000" y="2108138"/>
          <a:ext cx="2685141" cy="2614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2555874994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739688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640397" y="406486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87195" y="406486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50229" y="406486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751706" y="474477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133837" y="2131297"/>
            <a:ext cx="17668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246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778521" y="2131297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984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847205" y="473319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63340" y="464296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266184" y="60698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05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2" grpId="0"/>
      <p:bldP spid="13" grpId="0"/>
      <p:bldP spid="27" grpId="0"/>
      <p:bldP spid="36" grpId="0"/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9467" y="301045"/>
            <a:ext cx="1766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153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1192935"/>
              </p:ext>
            </p:extLst>
          </p:nvPr>
        </p:nvGraphicFramePr>
        <p:xfrm>
          <a:off x="4761472" y="482727"/>
          <a:ext cx="2880000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59462624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5587499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739688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268543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52635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032116" y="1623767"/>
                <a:ext cx="846707" cy="9387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500" i="1" dirty="0" smtClean="0">
                          <a:latin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55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2116" y="1623767"/>
                <a:ext cx="846707" cy="93871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5"/>
          <p:cNvGrpSpPr/>
          <p:nvPr/>
        </p:nvGrpSpPr>
        <p:grpSpPr>
          <a:xfrm>
            <a:off x="824240" y="2638036"/>
            <a:ext cx="2590772" cy="2208294"/>
            <a:chOff x="-2930905" y="103168"/>
            <a:chExt cx="3119145" cy="2527524"/>
          </a:xfrm>
        </p:grpSpPr>
        <p:grpSp>
          <p:nvGrpSpPr>
            <p:cNvPr id="7" name="Group 6"/>
            <p:cNvGrpSpPr/>
            <p:nvPr/>
          </p:nvGrpSpPr>
          <p:grpSpPr>
            <a:xfrm>
              <a:off x="-2930905" y="103168"/>
              <a:ext cx="3119145" cy="2527524"/>
              <a:chOff x="4671511" y="249049"/>
              <a:chExt cx="3119145" cy="2527524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574583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4671511" y="1686594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6876256" y="1700808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5" name="Straight Connector 14"/>
              <p:cNvCxnSpPr>
                <a:stCxn id="12" idx="3"/>
              </p:cNvCxnSpPr>
              <p:nvPr/>
            </p:nvCxnSpPr>
            <p:spPr>
              <a:xfrm flipH="1">
                <a:off x="5292080" y="1029538"/>
                <a:ext cx="587663" cy="684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>
                <a:stCxn id="12" idx="5"/>
              </p:cNvCxnSpPr>
              <p:nvPr/>
            </p:nvCxnSpPr>
            <p:spPr>
              <a:xfrm>
                <a:off x="6526321" y="1029538"/>
                <a:ext cx="637967" cy="720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Oval 16"/>
              <p:cNvSpPr/>
              <p:nvPr/>
            </p:nvSpPr>
            <p:spPr>
              <a:xfrm>
                <a:off x="5745832" y="1862173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8" name="Straight Connector 17"/>
              <p:cNvCxnSpPr/>
              <p:nvPr/>
            </p:nvCxnSpPr>
            <p:spPr>
              <a:xfrm>
                <a:off x="6203032" y="1163449"/>
                <a:ext cx="0" cy="68975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Rectangle 7"/>
            <p:cNvSpPr/>
            <p:nvPr/>
          </p:nvSpPr>
          <p:spPr>
            <a:xfrm>
              <a:off x="-1786154" y="255342"/>
              <a:ext cx="830254" cy="5636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600" dirty="0"/>
                <a:t>153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-2881918" y="1712637"/>
              <a:ext cx="830254" cy="5636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600" dirty="0"/>
                <a:t>100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-1722286" y="1885160"/>
              <a:ext cx="627613" cy="5636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600" dirty="0"/>
                <a:t>50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-467611" y="1713848"/>
              <a:ext cx="424971" cy="5636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600" dirty="0"/>
                <a:t>3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759467" y="949693"/>
            <a:ext cx="18485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21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097043" y="244472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362043" y="302586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9467" y="1488451"/>
            <a:ext cx="22140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350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78887" y="244472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59467" y="2027747"/>
            <a:ext cx="23968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700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384925" y="218948"/>
            <a:ext cx="11192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1,071</a:t>
            </a:r>
            <a:r>
              <a:rPr lang="en-GB" sz="3600" dirty="0">
                <a:solidFill>
                  <a:srgbClr val="0070C0"/>
                </a:solidFill>
                <a:latin typeface="KG Primary Penmanship" panose="02000506000000020003" pitchFamily="2" charset="0"/>
              </a:rPr>
              <a:t>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708120" y="302586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842830" y="539859"/>
            <a:ext cx="5485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err="1"/>
              <a:t>Th</a:t>
            </a:r>
            <a:endParaRPr lang="en-GB" sz="2800" dirty="0"/>
          </a:p>
        </p:txBody>
      </p:sp>
      <p:sp>
        <p:nvSpPr>
          <p:cNvPr id="28" name="TextBox 27"/>
          <p:cNvSpPr txBox="1"/>
          <p:nvPr/>
        </p:nvSpPr>
        <p:spPr>
          <a:xfrm>
            <a:off x="4968619" y="244472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654841" y="2444728"/>
            <a:ext cx="561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601774" y="3827829"/>
            <a:ext cx="32611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35 tens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578482" y="5099530"/>
            <a:ext cx="44584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 hundred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7 hundreds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701527" y="4295514"/>
            <a:ext cx="41613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35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2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37 tens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977250" y="5544908"/>
            <a:ext cx="62602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7 hundreds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3 hundreds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10 hundreds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12164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3 - 5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490510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1167768" y="1566398"/>
                <a:ext cx="310383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/>
                  <a:t>147 </a:t>
                </a:r>
                <a:r>
                  <a:rPr lang="en-GB" sz="2800" dirty="0">
                    <a:ea typeface="Cambria Math" panose="02040503050406030204" pitchFamily="18" charset="0"/>
                  </a:rPr>
                  <a:t>×</a:t>
                </a:r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7768" y="1566398"/>
                <a:ext cx="3103830" cy="523220"/>
              </a:xfrm>
              <a:prstGeom prst="rect">
                <a:avLst/>
              </a:prstGeom>
              <a:blipFill>
                <a:blip r:embed="rId5"/>
                <a:stretch>
                  <a:fillRect l="-4126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2719113" y="1566398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sp>
        <p:nvSpPr>
          <p:cNvPr id="5" name="Rectangle 4"/>
          <p:cNvSpPr/>
          <p:nvPr/>
        </p:nvSpPr>
        <p:spPr>
          <a:xfrm>
            <a:off x="1167768" y="2308096"/>
            <a:ext cx="48862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 answer will have 2 ones.</a:t>
            </a:r>
          </a:p>
        </p:txBody>
      </p:sp>
      <p:sp>
        <p:nvSpPr>
          <p:cNvPr id="6" name="Rectangle 5"/>
          <p:cNvSpPr/>
          <p:nvPr/>
        </p:nvSpPr>
        <p:spPr>
          <a:xfrm>
            <a:off x="1167768" y="4751568"/>
            <a:ext cx="31038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383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/>
              <a:t>2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31436" y="4758385"/>
            <a:ext cx="46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/>
              <a:t>?</a:t>
            </a:r>
          </a:p>
        </p:txBody>
      </p:sp>
      <p:sp>
        <p:nvSpPr>
          <p:cNvPr id="8" name="Rectangle 7"/>
          <p:cNvSpPr/>
          <p:nvPr/>
        </p:nvSpPr>
        <p:spPr>
          <a:xfrm>
            <a:off x="1167768" y="5429049"/>
            <a:ext cx="48862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 answer will have 6 ones.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1693801" y="4141020"/>
            <a:ext cx="36630" cy="68557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 flipV="1">
            <a:off x="2356173" y="4180596"/>
            <a:ext cx="17162" cy="64946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1564915" y="3709944"/>
            <a:ext cx="5322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831046" y="3709944"/>
            <a:ext cx="705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2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498811" y="3625748"/>
            <a:ext cx="7489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2800" dirty="0"/>
              <a:t>6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1693801" y="891000"/>
            <a:ext cx="36630" cy="6939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2328618" y="891000"/>
            <a:ext cx="0" cy="63078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1568965" y="440578"/>
            <a:ext cx="5322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835096" y="440578"/>
            <a:ext cx="705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×</a:t>
            </a:r>
            <a:r>
              <a:rPr lang="en-GB" sz="2800" dirty="0"/>
              <a:t> 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2551900" y="440578"/>
                <a:ext cx="824265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1900" y="440578"/>
                <a:ext cx="824265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3068181" y="44057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096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1" grpId="0"/>
      <p:bldP spid="12" grpId="0"/>
      <p:bldP spid="13" grpId="0"/>
      <p:bldP spid="16" grpId="0"/>
      <p:bldP spid="17" grpId="0"/>
      <p:bldP spid="18" grpId="0"/>
      <p:bldP spid="19" grpId="0"/>
      <p:bldP spid="19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68878" y="1224057"/>
            <a:ext cx="31038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1) 215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977327" y="1965410"/>
            <a:ext cx="48862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 answer will have ___ ones.</a:t>
            </a:r>
          </a:p>
        </p:txBody>
      </p:sp>
      <p:sp>
        <p:nvSpPr>
          <p:cNvPr id="5" name="Rectangle 4"/>
          <p:cNvSpPr/>
          <p:nvPr/>
        </p:nvSpPr>
        <p:spPr>
          <a:xfrm>
            <a:off x="977327" y="3229983"/>
            <a:ext cx="31038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2)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153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985776" y="3971336"/>
            <a:ext cx="48862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 answer will have ___ one.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45261" y="194494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238115" y="395087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2997" y="624806"/>
            <a:ext cx="747045" cy="74704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425841" y="76749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39286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43280" y="2563501"/>
            <a:ext cx="17321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247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 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19982" y="2563501"/>
            <a:ext cx="1087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1,088</a:t>
            </a:r>
          </a:p>
        </p:txBody>
      </p:sp>
      <p:sp>
        <p:nvSpPr>
          <p:cNvPr id="5" name="Rectangle 4"/>
          <p:cNvSpPr/>
          <p:nvPr/>
        </p:nvSpPr>
        <p:spPr>
          <a:xfrm>
            <a:off x="1277033" y="3612455"/>
            <a:ext cx="61421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The answer must be less than 1,000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1718241" y="1927860"/>
            <a:ext cx="182808" cy="75245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2432218" y="1927860"/>
            <a:ext cx="177595" cy="69200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459573" y="1521877"/>
                <a:ext cx="133562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kumimoji="0" lang="en-GB" sz="2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ea typeface="Cambria Math" panose="02040503050406030204" pitchFamily="18" charset="0"/>
                      </a:rPr>
                      <m:t>250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</a:rPr>
                  <a:t>×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4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9573" y="1521877"/>
                <a:ext cx="1335622" cy="523220"/>
              </a:xfrm>
              <a:prstGeom prst="rect">
                <a:avLst/>
              </a:prstGeom>
              <a:blipFill>
                <a:blip r:embed="rId5"/>
                <a:stretch>
                  <a:fillRect t="-15294" r="-772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2834665" y="1521877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 1,000</a:t>
            </a:r>
          </a:p>
        </p:txBody>
      </p:sp>
      <p:sp>
        <p:nvSpPr>
          <p:cNvPr id="10" name="Cross 9">
            <a:extLst>
              <a:ext uri="{FF2B5EF4-FFF2-40B4-BE49-F238E27FC236}">
                <a16:creationId xmlns:a16="http://schemas.microsoft.com/office/drawing/2014/main" id="{7851BE09-65C9-9C49-A748-04734259E5F7}"/>
              </a:ext>
            </a:extLst>
          </p:cNvPr>
          <p:cNvSpPr/>
          <p:nvPr/>
        </p:nvSpPr>
        <p:spPr>
          <a:xfrm rot="2694387">
            <a:off x="4231476" y="2103646"/>
            <a:ext cx="1566043" cy="1566043"/>
          </a:xfrm>
          <a:prstGeom prst="plus">
            <a:avLst>
              <a:gd name="adj" fmla="val 4217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1347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8" grpId="0"/>
      <p:bldP spid="9" grpId="0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6 - 8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88729771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3.8|4.9|16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3|3.4|3.4|11.8|2.2|0.7|7.3|2.3|0.9|13.6|2|2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3.2|1.2|0.9|12.1|2.1|5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22.1|7|12.7|12.3|3.8|7.5|1.5|1.7|8.7|8.3|1|3.2|7.1|8.7|4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12.6|18|10.6|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2.4|6.2|3.4|3.2|3.9|5.8|11.9|7.2|2.9|3.6|4.4|7.5|13.6|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|5.2|3.1|10.6|0.8|0.8|1.7|6.1|1.2|0.6|2.6|4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7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9.3|5.5|0.8|18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7EFA376-B777-4709-9499-1FEA8FF562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www.w3.org/XML/1998/namespace"/>
    <ds:schemaRef ds:uri="cee99ee9-287b-4f9a-957c-ba5ae7375c9a"/>
    <ds:schemaRef ds:uri="http://purl.org/dc/terms/"/>
    <ds:schemaRef ds:uri="http://schemas.microsoft.com/office/infopath/2007/PartnerControls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8520</TotalTime>
  <Words>262</Words>
  <Application>Microsoft Office PowerPoint</Application>
  <PresentationFormat>On-screen Show (4:3)</PresentationFormat>
  <Paragraphs>139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Calibri</vt:lpstr>
      <vt:lpstr>Cambria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PowerPoint Presentation</vt:lpstr>
      <vt:lpstr>Have a go at questions  3 - 5 on the worksheet</vt:lpstr>
      <vt:lpstr>PowerPoint Presentation</vt:lpstr>
      <vt:lpstr>PowerPoint Presentation</vt:lpstr>
      <vt:lpstr>PowerPoint Presentation</vt:lpstr>
      <vt:lpstr>Have a go at questions  6 - 8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227</cp:revision>
  <dcterms:created xsi:type="dcterms:W3CDTF">2019-07-05T11:02:13Z</dcterms:created>
  <dcterms:modified xsi:type="dcterms:W3CDTF">2021-01-04T19:09:03Z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