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3"/>
  </p:notesMasterIdLst>
  <p:handoutMasterIdLst>
    <p:handoutMasterId r:id="rId14"/>
  </p:handoutMasterIdLst>
  <p:sldIdLst>
    <p:sldId id="278" r:id="rId2"/>
    <p:sldId id="257" r:id="rId3"/>
    <p:sldId id="260" r:id="rId4"/>
    <p:sldId id="279" r:id="rId5"/>
    <p:sldId id="263" r:id="rId6"/>
    <p:sldId id="291" r:id="rId7"/>
    <p:sldId id="292" r:id="rId8"/>
    <p:sldId id="309" r:id="rId9"/>
    <p:sldId id="308" r:id="rId10"/>
    <p:sldId id="310" r:id="rId11"/>
    <p:sldId id="275" r:id="rId12"/>
  </p:sldIdLst>
  <p:sldSz cx="9144000" cy="6858000" type="screen4x3"/>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67" autoAdjust="0"/>
    <p:restoredTop sz="94660"/>
  </p:normalViewPr>
  <p:slideViewPr>
    <p:cSldViewPr>
      <p:cViewPr varScale="1">
        <p:scale>
          <a:sx n="68" d="100"/>
          <a:sy n="68" d="100"/>
        </p:scale>
        <p:origin x="1554" y="7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B5F33A3E-BC93-4793-AF05-5E4570BFF64F}"/>
              </a:ext>
            </a:extLst>
          </p:cNvPr>
          <p:cNvSpPr>
            <a:spLocks noGrp="1" noChangeArrowheads="1"/>
          </p:cNvSpPr>
          <p:nvPr>
            <p:ph type="hdr" sz="quarter"/>
          </p:nvPr>
        </p:nvSpPr>
        <p:spPr bwMode="auto">
          <a:xfrm>
            <a:off x="0" y="0"/>
            <a:ext cx="2945659" cy="495936"/>
          </a:xfrm>
          <a:prstGeom prst="rect">
            <a:avLst/>
          </a:prstGeom>
          <a:noFill/>
          <a:ln w="9525">
            <a:noFill/>
            <a:miter lim="800000"/>
            <a:headEnd/>
            <a:tailEnd/>
          </a:ln>
          <a:effectLst/>
        </p:spPr>
        <p:txBody>
          <a:bodyPr vert="horz" wrap="square" lIns="91001" tIns="45501" rIns="91001" bIns="45501" numCol="1" anchor="t" anchorCtr="0" compatLnSpc="1">
            <a:prstTxWarp prst="textNoShape">
              <a:avLst/>
            </a:prstTxWarp>
          </a:bodyPr>
          <a:lstStyle>
            <a:lvl1pPr eaLnBrk="1" hangingPunct="1">
              <a:defRPr sz="1200">
                <a:latin typeface="Times New Roman" charset="0"/>
              </a:defRPr>
            </a:lvl1pPr>
          </a:lstStyle>
          <a:p>
            <a:pPr>
              <a:defRPr/>
            </a:pPr>
            <a:endParaRPr lang="en-GB"/>
          </a:p>
        </p:txBody>
      </p:sp>
      <p:sp>
        <p:nvSpPr>
          <p:cNvPr id="19459" name="Rectangle 3">
            <a:extLst>
              <a:ext uri="{FF2B5EF4-FFF2-40B4-BE49-F238E27FC236}">
                <a16:creationId xmlns:a16="http://schemas.microsoft.com/office/drawing/2014/main" id="{0A4E12E4-EDD2-4F1D-B147-45E05CCE5562}"/>
              </a:ext>
            </a:extLst>
          </p:cNvPr>
          <p:cNvSpPr>
            <a:spLocks noGrp="1" noChangeArrowheads="1"/>
          </p:cNvSpPr>
          <p:nvPr>
            <p:ph type="dt" sz="quarter" idx="1"/>
          </p:nvPr>
        </p:nvSpPr>
        <p:spPr bwMode="auto">
          <a:xfrm>
            <a:off x="3852016" y="0"/>
            <a:ext cx="2945659" cy="495936"/>
          </a:xfrm>
          <a:prstGeom prst="rect">
            <a:avLst/>
          </a:prstGeom>
          <a:noFill/>
          <a:ln w="9525">
            <a:noFill/>
            <a:miter lim="800000"/>
            <a:headEnd/>
            <a:tailEnd/>
          </a:ln>
          <a:effectLst/>
        </p:spPr>
        <p:txBody>
          <a:bodyPr vert="horz" wrap="square" lIns="91001" tIns="45501" rIns="91001" bIns="45501" numCol="1" anchor="t" anchorCtr="0" compatLnSpc="1">
            <a:prstTxWarp prst="textNoShape">
              <a:avLst/>
            </a:prstTxWarp>
          </a:bodyPr>
          <a:lstStyle>
            <a:lvl1pPr algn="r" eaLnBrk="1" hangingPunct="1">
              <a:defRPr sz="1200">
                <a:latin typeface="Times New Roman" charset="0"/>
              </a:defRPr>
            </a:lvl1pPr>
          </a:lstStyle>
          <a:p>
            <a:pPr>
              <a:defRPr/>
            </a:pPr>
            <a:endParaRPr lang="en-GB"/>
          </a:p>
        </p:txBody>
      </p:sp>
      <p:sp>
        <p:nvSpPr>
          <p:cNvPr id="19460" name="Rectangle 4">
            <a:extLst>
              <a:ext uri="{FF2B5EF4-FFF2-40B4-BE49-F238E27FC236}">
                <a16:creationId xmlns:a16="http://schemas.microsoft.com/office/drawing/2014/main" id="{0E1DD852-29C9-4AF8-BD54-2909C126F4C7}"/>
              </a:ext>
            </a:extLst>
          </p:cNvPr>
          <p:cNvSpPr>
            <a:spLocks noGrp="1" noChangeArrowheads="1"/>
          </p:cNvSpPr>
          <p:nvPr>
            <p:ph type="ftr" sz="quarter" idx="2"/>
          </p:nvPr>
        </p:nvSpPr>
        <p:spPr bwMode="auto">
          <a:xfrm>
            <a:off x="0" y="9430702"/>
            <a:ext cx="2945659" cy="495936"/>
          </a:xfrm>
          <a:prstGeom prst="rect">
            <a:avLst/>
          </a:prstGeom>
          <a:noFill/>
          <a:ln w="9525">
            <a:noFill/>
            <a:miter lim="800000"/>
            <a:headEnd/>
            <a:tailEnd/>
          </a:ln>
          <a:effectLst/>
        </p:spPr>
        <p:txBody>
          <a:bodyPr vert="horz" wrap="square" lIns="91001" tIns="45501" rIns="91001" bIns="45501" numCol="1" anchor="b" anchorCtr="0" compatLnSpc="1">
            <a:prstTxWarp prst="textNoShape">
              <a:avLst/>
            </a:prstTxWarp>
          </a:bodyPr>
          <a:lstStyle>
            <a:lvl1pPr eaLnBrk="1" hangingPunct="1">
              <a:defRPr sz="1200">
                <a:latin typeface="Times New Roman" charset="0"/>
              </a:defRPr>
            </a:lvl1pPr>
          </a:lstStyle>
          <a:p>
            <a:pPr>
              <a:defRPr/>
            </a:pPr>
            <a:endParaRPr lang="en-GB"/>
          </a:p>
        </p:txBody>
      </p:sp>
      <p:sp>
        <p:nvSpPr>
          <p:cNvPr id="19461" name="Rectangle 5">
            <a:extLst>
              <a:ext uri="{FF2B5EF4-FFF2-40B4-BE49-F238E27FC236}">
                <a16:creationId xmlns:a16="http://schemas.microsoft.com/office/drawing/2014/main" id="{5178C64A-ED2E-4086-B7A9-B86AE9830270}"/>
              </a:ext>
            </a:extLst>
          </p:cNvPr>
          <p:cNvSpPr>
            <a:spLocks noGrp="1" noChangeArrowheads="1"/>
          </p:cNvSpPr>
          <p:nvPr>
            <p:ph type="sldNum" sz="quarter" idx="3"/>
          </p:nvPr>
        </p:nvSpPr>
        <p:spPr bwMode="auto">
          <a:xfrm>
            <a:off x="3852016" y="9430702"/>
            <a:ext cx="2945659" cy="495936"/>
          </a:xfrm>
          <a:prstGeom prst="rect">
            <a:avLst/>
          </a:prstGeom>
          <a:noFill/>
          <a:ln w="9525">
            <a:noFill/>
            <a:miter lim="800000"/>
            <a:headEnd/>
            <a:tailEnd/>
          </a:ln>
          <a:effectLst/>
        </p:spPr>
        <p:txBody>
          <a:bodyPr vert="horz" wrap="square" lIns="91001" tIns="45501" rIns="91001" bIns="45501" numCol="1" anchor="b" anchorCtr="0" compatLnSpc="1">
            <a:prstTxWarp prst="textNoShape">
              <a:avLst/>
            </a:prstTxWarp>
          </a:bodyPr>
          <a:lstStyle>
            <a:lvl1pPr algn="r" eaLnBrk="1" hangingPunct="1">
              <a:defRPr sz="1200"/>
            </a:lvl1pPr>
          </a:lstStyle>
          <a:p>
            <a:fld id="{2D093C97-9134-4954-8037-8AB3701E3752}"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7520"/>
          </a:xfrm>
          <a:prstGeom prst="rect">
            <a:avLst/>
          </a:prstGeom>
        </p:spPr>
        <p:txBody>
          <a:bodyPr vert="horz" lIns="91001" tIns="45501" rIns="91001" bIns="45501" rtlCol="0"/>
          <a:lstStyle>
            <a:lvl1pPr algn="l">
              <a:defRPr sz="1200"/>
            </a:lvl1pPr>
          </a:lstStyle>
          <a:p>
            <a:endParaRPr lang="en-GB"/>
          </a:p>
        </p:txBody>
      </p:sp>
      <p:sp>
        <p:nvSpPr>
          <p:cNvPr id="3" name="Date Placeholder 2"/>
          <p:cNvSpPr>
            <a:spLocks noGrp="1"/>
          </p:cNvSpPr>
          <p:nvPr>
            <p:ph type="dt" idx="1"/>
          </p:nvPr>
        </p:nvSpPr>
        <p:spPr>
          <a:xfrm>
            <a:off x="3850443" y="1"/>
            <a:ext cx="2945659" cy="497520"/>
          </a:xfrm>
          <a:prstGeom prst="rect">
            <a:avLst/>
          </a:prstGeom>
        </p:spPr>
        <p:txBody>
          <a:bodyPr vert="horz" lIns="91001" tIns="45501" rIns="91001" bIns="45501" rtlCol="0"/>
          <a:lstStyle>
            <a:lvl1pPr algn="r">
              <a:defRPr sz="1200"/>
            </a:lvl1pPr>
          </a:lstStyle>
          <a:p>
            <a:fld id="{F56F8A88-B256-4077-86EE-861BF603C109}" type="datetimeFigureOut">
              <a:rPr lang="en-GB" smtClean="0"/>
              <a:t>08/09/2025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001" tIns="45501" rIns="91001" bIns="45501" rtlCol="0" anchor="ctr"/>
          <a:lstStyle/>
          <a:p>
            <a:endParaRPr lang="en-GB"/>
          </a:p>
        </p:txBody>
      </p:sp>
      <p:sp>
        <p:nvSpPr>
          <p:cNvPr id="5" name="Notes Placeholder 4"/>
          <p:cNvSpPr>
            <a:spLocks noGrp="1"/>
          </p:cNvSpPr>
          <p:nvPr>
            <p:ph type="body" sz="quarter" idx="3"/>
          </p:nvPr>
        </p:nvSpPr>
        <p:spPr>
          <a:xfrm>
            <a:off x="679768" y="4777145"/>
            <a:ext cx="5438140" cy="3908861"/>
          </a:xfrm>
          <a:prstGeom prst="rect">
            <a:avLst/>
          </a:prstGeom>
        </p:spPr>
        <p:txBody>
          <a:bodyPr vert="horz" lIns="91001" tIns="45501" rIns="91001" bIns="4550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118"/>
            <a:ext cx="2945659" cy="497520"/>
          </a:xfrm>
          <a:prstGeom prst="rect">
            <a:avLst/>
          </a:prstGeom>
        </p:spPr>
        <p:txBody>
          <a:bodyPr vert="horz" lIns="91001" tIns="45501" rIns="91001" bIns="45501"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9118"/>
            <a:ext cx="2945659" cy="497520"/>
          </a:xfrm>
          <a:prstGeom prst="rect">
            <a:avLst/>
          </a:prstGeom>
        </p:spPr>
        <p:txBody>
          <a:bodyPr vert="horz" lIns="91001" tIns="45501" rIns="91001" bIns="45501" rtlCol="0" anchor="b"/>
          <a:lstStyle>
            <a:lvl1pPr algn="r">
              <a:defRPr sz="1200"/>
            </a:lvl1pPr>
          </a:lstStyle>
          <a:p>
            <a:fld id="{94E92B09-1893-41DB-A4A9-1C62312EFBBA}" type="slidenum">
              <a:rPr lang="en-GB" smtClean="0"/>
              <a:t>‹#›</a:t>
            </a:fld>
            <a:endParaRPr lang="en-GB"/>
          </a:p>
        </p:txBody>
      </p:sp>
    </p:spTree>
    <p:extLst>
      <p:ext uri="{BB962C8B-B14F-4D97-AF65-F5344CB8AC3E}">
        <p14:creationId xmlns:p14="http://schemas.microsoft.com/office/powerpoint/2010/main" val="2488999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1</a:t>
            </a:fld>
            <a:endParaRPr lang="en-GB"/>
          </a:p>
        </p:txBody>
      </p:sp>
    </p:spTree>
    <p:extLst>
      <p:ext uri="{BB962C8B-B14F-4D97-AF65-F5344CB8AC3E}">
        <p14:creationId xmlns:p14="http://schemas.microsoft.com/office/powerpoint/2010/main" val="4017105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2</a:t>
            </a:fld>
            <a:endParaRPr lang="en-GB"/>
          </a:p>
        </p:txBody>
      </p:sp>
    </p:spTree>
    <p:extLst>
      <p:ext uri="{BB962C8B-B14F-4D97-AF65-F5344CB8AC3E}">
        <p14:creationId xmlns:p14="http://schemas.microsoft.com/office/powerpoint/2010/main" val="2540166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E92B09-1893-41DB-A4A9-1C62312EFBBA}" type="slidenum">
              <a:rPr lang="en-GB" smtClean="0"/>
              <a:t>3</a:t>
            </a:fld>
            <a:endParaRPr lang="en-GB"/>
          </a:p>
        </p:txBody>
      </p:sp>
    </p:spTree>
    <p:extLst>
      <p:ext uri="{BB962C8B-B14F-4D97-AF65-F5344CB8AC3E}">
        <p14:creationId xmlns:p14="http://schemas.microsoft.com/office/powerpoint/2010/main" val="817098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4</a:t>
            </a:fld>
            <a:endParaRPr lang="en-GB"/>
          </a:p>
        </p:txBody>
      </p:sp>
    </p:spTree>
    <p:extLst>
      <p:ext uri="{BB962C8B-B14F-4D97-AF65-F5344CB8AC3E}">
        <p14:creationId xmlns:p14="http://schemas.microsoft.com/office/powerpoint/2010/main" val="1450341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5</a:t>
            </a:fld>
            <a:endParaRPr lang="en-GB"/>
          </a:p>
        </p:txBody>
      </p:sp>
    </p:spTree>
    <p:extLst>
      <p:ext uri="{BB962C8B-B14F-4D97-AF65-F5344CB8AC3E}">
        <p14:creationId xmlns:p14="http://schemas.microsoft.com/office/powerpoint/2010/main" val="3770715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6</a:t>
            </a:fld>
            <a:endParaRPr lang="en-GB"/>
          </a:p>
        </p:txBody>
      </p:sp>
    </p:spTree>
    <p:extLst>
      <p:ext uri="{BB962C8B-B14F-4D97-AF65-F5344CB8AC3E}">
        <p14:creationId xmlns:p14="http://schemas.microsoft.com/office/powerpoint/2010/main" val="10940100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7</a:t>
            </a:fld>
            <a:endParaRPr lang="en-GB"/>
          </a:p>
        </p:txBody>
      </p:sp>
    </p:spTree>
    <p:extLst>
      <p:ext uri="{BB962C8B-B14F-4D97-AF65-F5344CB8AC3E}">
        <p14:creationId xmlns:p14="http://schemas.microsoft.com/office/powerpoint/2010/main" val="6496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8</a:t>
            </a:fld>
            <a:endParaRPr lang="en-GB"/>
          </a:p>
        </p:txBody>
      </p:sp>
    </p:spTree>
    <p:extLst>
      <p:ext uri="{BB962C8B-B14F-4D97-AF65-F5344CB8AC3E}">
        <p14:creationId xmlns:p14="http://schemas.microsoft.com/office/powerpoint/2010/main" val="389130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9</a:t>
            </a:fld>
            <a:endParaRPr lang="en-GB"/>
          </a:p>
        </p:txBody>
      </p:sp>
    </p:spTree>
    <p:extLst>
      <p:ext uri="{BB962C8B-B14F-4D97-AF65-F5344CB8AC3E}">
        <p14:creationId xmlns:p14="http://schemas.microsoft.com/office/powerpoint/2010/main" val="36827136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10</a:t>
            </a:fld>
            <a:endParaRPr lang="en-GB"/>
          </a:p>
        </p:txBody>
      </p:sp>
    </p:spTree>
    <p:extLst>
      <p:ext uri="{BB962C8B-B14F-4D97-AF65-F5344CB8AC3E}">
        <p14:creationId xmlns:p14="http://schemas.microsoft.com/office/powerpoint/2010/main" val="2491706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4E92B09-1893-41DB-A4A9-1C62312EFBBA}" type="slidenum">
              <a:rPr lang="en-GB" smtClean="0"/>
              <a:t>11</a:t>
            </a:fld>
            <a:endParaRPr lang="en-GB"/>
          </a:p>
        </p:txBody>
      </p:sp>
    </p:spTree>
    <p:extLst>
      <p:ext uri="{BB962C8B-B14F-4D97-AF65-F5344CB8AC3E}">
        <p14:creationId xmlns:p14="http://schemas.microsoft.com/office/powerpoint/2010/main" val="37308123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6385110-623D-D637-1032-E22B9BB8D13D}"/>
              </a:ext>
            </a:extLst>
          </p:cNvPr>
          <p:cNvGrpSpPr>
            <a:grpSpLocks/>
          </p:cNvGrpSpPr>
          <p:nvPr/>
        </p:nvGrpSpPr>
        <p:grpSpPr bwMode="auto">
          <a:xfrm>
            <a:off x="-1035050" y="1552575"/>
            <a:ext cx="10179050" cy="5305425"/>
            <a:chOff x="-652" y="978"/>
            <a:chExt cx="6412" cy="3342"/>
          </a:xfrm>
        </p:grpSpPr>
        <p:sp>
          <p:nvSpPr>
            <p:cNvPr id="3" name="Freeform 3">
              <a:extLst>
                <a:ext uri="{FF2B5EF4-FFF2-40B4-BE49-F238E27FC236}">
                  <a16:creationId xmlns:a16="http://schemas.microsoft.com/office/drawing/2014/main" id="{BBC5D5A9-B15F-0946-6D40-4DE4A4F56D9F}"/>
                </a:ext>
              </a:extLst>
            </p:cNvPr>
            <p:cNvSpPr>
              <a:spLocks/>
            </p:cNvSpPr>
            <p:nvPr/>
          </p:nvSpPr>
          <p:spPr bwMode="auto">
            <a:xfrm>
              <a:off x="2061" y="1707"/>
              <a:ext cx="3699" cy="2613"/>
            </a:xfrm>
            <a:custGeom>
              <a:avLst/>
              <a:gdLst/>
              <a:ahLst/>
              <a:cxnLst>
                <a:cxn ang="0">
                  <a:pos x="1523" y="2611"/>
                </a:cxn>
                <a:cxn ang="0">
                  <a:pos x="3698" y="2612"/>
                </a:cxn>
                <a:cxn ang="0">
                  <a:pos x="3698" y="2228"/>
                </a:cxn>
                <a:cxn ang="0">
                  <a:pos x="0" y="0"/>
                </a:cxn>
                <a:cxn ang="0">
                  <a:pos x="160" y="118"/>
                </a:cxn>
                <a:cxn ang="0">
                  <a:pos x="292" y="219"/>
                </a:cxn>
                <a:cxn ang="0">
                  <a:pos x="441" y="347"/>
                </a:cxn>
                <a:cxn ang="0">
                  <a:pos x="585" y="482"/>
                </a:cxn>
                <a:cxn ang="0">
                  <a:pos x="796" y="711"/>
                </a:cxn>
                <a:cxn ang="0">
                  <a:pos x="983" y="955"/>
                </a:cxn>
                <a:cxn ang="0">
                  <a:pos x="1119" y="1168"/>
                </a:cxn>
                <a:cxn ang="0">
                  <a:pos x="1238" y="1388"/>
                </a:cxn>
                <a:cxn ang="0">
                  <a:pos x="1331" y="1608"/>
                </a:cxn>
                <a:cxn ang="0">
                  <a:pos x="1400" y="1809"/>
                </a:cxn>
                <a:cxn ang="0">
                  <a:pos x="1447" y="1979"/>
                </a:cxn>
                <a:cxn ang="0">
                  <a:pos x="1490" y="2190"/>
                </a:cxn>
                <a:cxn ang="0">
                  <a:pos x="1511" y="2374"/>
                </a:cxn>
                <a:cxn ang="0">
                  <a:pos x="1523" y="2611"/>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w="9525" cap="rnd">
              <a:noFill/>
              <a:round/>
              <a:headEnd/>
              <a:tailEnd/>
            </a:ln>
            <a:effectLst/>
          </p:spPr>
          <p:txBody>
            <a:bodyPr/>
            <a:lstStyle/>
            <a:p>
              <a:pPr eaLnBrk="1" hangingPunct="1">
                <a:defRPr/>
              </a:pPr>
              <a:endParaRPr lang="en-GB">
                <a:latin typeface="Times New Roman" charset="0"/>
              </a:endParaRPr>
            </a:p>
          </p:txBody>
        </p:sp>
        <p:sp>
          <p:nvSpPr>
            <p:cNvPr id="4" name="Arc 4">
              <a:extLst>
                <a:ext uri="{FF2B5EF4-FFF2-40B4-BE49-F238E27FC236}">
                  <a16:creationId xmlns:a16="http://schemas.microsoft.com/office/drawing/2014/main" id="{E28343D3-E8BF-C2F9-2FF0-D117110A5E85}"/>
                </a:ext>
              </a:extLst>
            </p:cNvPr>
            <p:cNvSpPr>
              <a:spLocks/>
            </p:cNvSpPr>
            <p:nvPr/>
          </p:nvSpPr>
          <p:spPr bwMode="auto">
            <a:xfrm>
              <a:off x="-652" y="978"/>
              <a:ext cx="4237" cy="3342"/>
            </a:xfrm>
            <a:custGeom>
              <a:avLst/>
              <a:gdLst>
                <a:gd name="T0" fmla="*/ 0 w 21600"/>
                <a:gd name="T1" fmla="*/ 0 h 21231"/>
                <a:gd name="T2" fmla="*/ 0 w 21600"/>
                <a:gd name="T3" fmla="*/ 0 h 21231"/>
                <a:gd name="T4" fmla="*/ 0 w 21600"/>
                <a:gd name="T5" fmla="*/ 0 h 21231"/>
                <a:gd name="T6" fmla="*/ 0 60000 65536"/>
                <a:gd name="T7" fmla="*/ 0 60000 65536"/>
                <a:gd name="T8" fmla="*/ 0 60000 65536"/>
              </a:gdLst>
              <a:ahLst/>
              <a:cxnLst>
                <a:cxn ang="T6">
                  <a:pos x="T0" y="T1"/>
                </a:cxn>
                <a:cxn ang="T7">
                  <a:pos x="T2" y="T3"/>
                </a:cxn>
                <a:cxn ang="T8">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lnTo>
                    <a:pt x="3976" y="0"/>
                  </a:lnTo>
                  <a:close/>
                </a:path>
              </a:pathLst>
            </a:custGeom>
            <a:noFill/>
            <a:ln w="12700" cap="rnd">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pic>
        <p:nvPicPr>
          <p:cNvPr id="5" name="Picture 13">
            <a:extLst>
              <a:ext uri="{FF2B5EF4-FFF2-40B4-BE49-F238E27FC236}">
                <a16:creationId xmlns:a16="http://schemas.microsoft.com/office/drawing/2014/main" id="{DA051871-6CD5-FB79-085B-97238020AC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9388" y="5445125"/>
            <a:ext cx="1416050"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5"/>
          <p:cNvSpPr>
            <a:spLocks noGrp="1" noChangeArrowheads="1"/>
          </p:cNvSpPr>
          <p:nvPr>
            <p:ph type="ctrTitle" sz="quarter"/>
          </p:nvPr>
        </p:nvSpPr>
        <p:spPr>
          <a:xfrm>
            <a:off x="1293813" y="762000"/>
            <a:ext cx="7772400" cy="1143000"/>
          </a:xfrm>
        </p:spPr>
        <p:txBody>
          <a:bodyPr anchor="b"/>
          <a:lstStyle>
            <a:lvl1pPr>
              <a:defRPr/>
            </a:lvl1pPr>
          </a:lstStyle>
          <a:p>
            <a:r>
              <a:rPr lang="en-GB" dirty="0"/>
              <a:t>Click to edit Master title style</a:t>
            </a:r>
          </a:p>
        </p:txBody>
      </p:sp>
      <p:sp>
        <p:nvSpPr>
          <p:cNvPr id="17414"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itchFamily="2" charset="2"/>
              <a:buNone/>
              <a:defRPr/>
            </a:lvl1pPr>
          </a:lstStyle>
          <a:p>
            <a:r>
              <a:rPr lang="en-GB"/>
              <a:t>Click to edit Master subtitle style</a:t>
            </a:r>
          </a:p>
        </p:txBody>
      </p:sp>
      <p:sp>
        <p:nvSpPr>
          <p:cNvPr id="6" name="Date Placeholder 7">
            <a:extLst>
              <a:ext uri="{FF2B5EF4-FFF2-40B4-BE49-F238E27FC236}">
                <a16:creationId xmlns:a16="http://schemas.microsoft.com/office/drawing/2014/main" id="{139A9690-6766-C7E9-A30B-C93F50CF5AEB}"/>
              </a:ext>
            </a:extLst>
          </p:cNvPr>
          <p:cNvSpPr>
            <a:spLocks noGrp="1" noChangeArrowheads="1"/>
          </p:cNvSpPr>
          <p:nvPr>
            <p:ph type="dt" sz="quarter" idx="10"/>
          </p:nvPr>
        </p:nvSpPr>
        <p:spPr/>
        <p:txBody>
          <a:bodyPr/>
          <a:lstStyle>
            <a:lvl1pPr>
              <a:defRPr/>
            </a:lvl1pPr>
          </a:lstStyle>
          <a:p>
            <a:pPr>
              <a:defRPr/>
            </a:pPr>
            <a:endParaRPr lang="en-GB"/>
          </a:p>
        </p:txBody>
      </p:sp>
      <p:sp>
        <p:nvSpPr>
          <p:cNvPr id="7" name="Footer Placeholder 8">
            <a:extLst>
              <a:ext uri="{FF2B5EF4-FFF2-40B4-BE49-F238E27FC236}">
                <a16:creationId xmlns:a16="http://schemas.microsoft.com/office/drawing/2014/main" id="{18BF1CC7-355E-986C-1E0F-0013E3BF7A8F}"/>
              </a:ext>
            </a:extLst>
          </p:cNvPr>
          <p:cNvSpPr>
            <a:spLocks noGrp="1" noChangeArrowheads="1"/>
          </p:cNvSpPr>
          <p:nvPr>
            <p:ph type="ftr" sz="quarter" idx="11"/>
          </p:nvPr>
        </p:nvSpPr>
        <p:spPr/>
        <p:txBody>
          <a:bodyPr/>
          <a:lstStyle>
            <a:lvl1pPr>
              <a:defRPr/>
            </a:lvl1pPr>
          </a:lstStyle>
          <a:p>
            <a:pPr>
              <a:defRPr/>
            </a:pPr>
            <a:endParaRPr lang="en-GB"/>
          </a:p>
        </p:txBody>
      </p:sp>
      <p:sp>
        <p:nvSpPr>
          <p:cNvPr id="8" name="Slide Number Placeholder 9">
            <a:extLst>
              <a:ext uri="{FF2B5EF4-FFF2-40B4-BE49-F238E27FC236}">
                <a16:creationId xmlns:a16="http://schemas.microsoft.com/office/drawing/2014/main" id="{6E496D0C-76B9-284E-02AC-DE58EF3A9C39}"/>
              </a:ext>
            </a:extLst>
          </p:cNvPr>
          <p:cNvSpPr>
            <a:spLocks noGrp="1" noChangeArrowheads="1"/>
          </p:cNvSpPr>
          <p:nvPr>
            <p:ph type="sldNum" sz="quarter" idx="12"/>
          </p:nvPr>
        </p:nvSpPr>
        <p:spPr/>
        <p:txBody>
          <a:bodyPr/>
          <a:lstStyle>
            <a:lvl1pPr>
              <a:defRPr/>
            </a:lvl1pPr>
          </a:lstStyle>
          <a:p>
            <a:fld id="{F5BC3A7D-8E2B-44DF-BB1F-9D210A21E3A4}" type="slidenum">
              <a:rPr lang="en-GB" altLang="en-US"/>
              <a:pPr/>
              <a:t>‹#›</a:t>
            </a:fld>
            <a:endParaRPr lang="en-GB" altLang="en-US"/>
          </a:p>
        </p:txBody>
      </p:sp>
    </p:spTree>
    <p:extLst>
      <p:ext uri="{BB962C8B-B14F-4D97-AF65-F5344CB8AC3E}">
        <p14:creationId xmlns:p14="http://schemas.microsoft.com/office/powerpoint/2010/main" val="4294682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59A141E3-7020-80C0-5AA2-CF891E8EC95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B90BB61D-6BAF-23BA-9B4D-6CC920D3789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CA9DDCB5-1CA5-AC00-3440-4CC0D8160245}"/>
              </a:ext>
            </a:extLst>
          </p:cNvPr>
          <p:cNvSpPr>
            <a:spLocks noGrp="1" noChangeArrowheads="1"/>
          </p:cNvSpPr>
          <p:nvPr>
            <p:ph type="sldNum" sz="quarter" idx="12"/>
          </p:nvPr>
        </p:nvSpPr>
        <p:spPr>
          <a:ln/>
        </p:spPr>
        <p:txBody>
          <a:bodyPr/>
          <a:lstStyle>
            <a:lvl1pPr>
              <a:defRPr/>
            </a:lvl1pPr>
          </a:lstStyle>
          <a:p>
            <a:fld id="{A2C6AF3D-669A-4496-BD8F-7582F99F0324}" type="slidenum">
              <a:rPr lang="en-GB" altLang="en-US"/>
              <a:pPr/>
              <a:t>‹#›</a:t>
            </a:fld>
            <a:endParaRPr lang="en-GB" altLang="en-US"/>
          </a:p>
        </p:txBody>
      </p:sp>
    </p:spTree>
    <p:extLst>
      <p:ext uri="{BB962C8B-B14F-4D97-AF65-F5344CB8AC3E}">
        <p14:creationId xmlns:p14="http://schemas.microsoft.com/office/powerpoint/2010/main" val="2541954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
            <a:extLst>
              <a:ext uri="{FF2B5EF4-FFF2-40B4-BE49-F238E27FC236}">
                <a16:creationId xmlns:a16="http://schemas.microsoft.com/office/drawing/2014/main" id="{5F4DAEE1-D535-DB05-4B7A-B0C8EC7EDE8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F896ACF4-72DC-B630-7D53-5192624EAA0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C811F11E-7172-361C-C4B2-29AB8894DF69}"/>
              </a:ext>
            </a:extLst>
          </p:cNvPr>
          <p:cNvSpPr>
            <a:spLocks noGrp="1" noChangeArrowheads="1"/>
          </p:cNvSpPr>
          <p:nvPr>
            <p:ph type="sldNum" sz="quarter" idx="12"/>
          </p:nvPr>
        </p:nvSpPr>
        <p:spPr>
          <a:ln/>
        </p:spPr>
        <p:txBody>
          <a:bodyPr/>
          <a:lstStyle>
            <a:lvl1pPr>
              <a:defRPr/>
            </a:lvl1pPr>
          </a:lstStyle>
          <a:p>
            <a:fld id="{B02162F4-B1F8-4830-A118-5A77531102B3}" type="slidenum">
              <a:rPr lang="en-GB" altLang="en-US"/>
              <a:pPr/>
              <a:t>‹#›</a:t>
            </a:fld>
            <a:endParaRPr lang="en-GB" altLang="en-US"/>
          </a:p>
        </p:txBody>
      </p:sp>
    </p:spTree>
    <p:extLst>
      <p:ext uri="{BB962C8B-B14F-4D97-AF65-F5344CB8AC3E}">
        <p14:creationId xmlns:p14="http://schemas.microsoft.com/office/powerpoint/2010/main" val="3169290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
            <a:extLst>
              <a:ext uri="{FF2B5EF4-FFF2-40B4-BE49-F238E27FC236}">
                <a16:creationId xmlns:a16="http://schemas.microsoft.com/office/drawing/2014/main" id="{41DFDA1F-A21C-AD08-BDB2-3DEBAB3E460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9E76EA0A-D6B7-BD0C-A9E7-B4F75BD2A7D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4FE64C0D-D696-94F0-F5F3-FD187EF83824}"/>
              </a:ext>
            </a:extLst>
          </p:cNvPr>
          <p:cNvSpPr>
            <a:spLocks noGrp="1" noChangeArrowheads="1"/>
          </p:cNvSpPr>
          <p:nvPr>
            <p:ph type="sldNum" sz="quarter" idx="12"/>
          </p:nvPr>
        </p:nvSpPr>
        <p:spPr>
          <a:ln/>
        </p:spPr>
        <p:txBody>
          <a:bodyPr/>
          <a:lstStyle>
            <a:lvl1pPr>
              <a:defRPr/>
            </a:lvl1pPr>
          </a:lstStyle>
          <a:p>
            <a:fld id="{A4A44D97-3B88-4F4F-B9DA-DF98B1E78BC3}" type="slidenum">
              <a:rPr lang="en-GB" altLang="en-US"/>
              <a:pPr/>
              <a:t>‹#›</a:t>
            </a:fld>
            <a:endParaRPr lang="en-GB" altLang="en-US"/>
          </a:p>
        </p:txBody>
      </p:sp>
    </p:spTree>
    <p:extLst>
      <p:ext uri="{BB962C8B-B14F-4D97-AF65-F5344CB8AC3E}">
        <p14:creationId xmlns:p14="http://schemas.microsoft.com/office/powerpoint/2010/main" val="365914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
            <a:extLst>
              <a:ext uri="{FF2B5EF4-FFF2-40B4-BE49-F238E27FC236}">
                <a16:creationId xmlns:a16="http://schemas.microsoft.com/office/drawing/2014/main" id="{C06F95C3-7CFB-9688-C527-7ABCED620285}"/>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7">
            <a:extLst>
              <a:ext uri="{FF2B5EF4-FFF2-40B4-BE49-F238E27FC236}">
                <a16:creationId xmlns:a16="http://schemas.microsoft.com/office/drawing/2014/main" id="{CF5ACB9F-E1E4-197E-6D3F-AC7DFF7C23D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8">
            <a:extLst>
              <a:ext uri="{FF2B5EF4-FFF2-40B4-BE49-F238E27FC236}">
                <a16:creationId xmlns:a16="http://schemas.microsoft.com/office/drawing/2014/main" id="{3BF40338-52F9-AEBE-358B-CECB90595E36}"/>
              </a:ext>
            </a:extLst>
          </p:cNvPr>
          <p:cNvSpPr>
            <a:spLocks noGrp="1" noChangeArrowheads="1"/>
          </p:cNvSpPr>
          <p:nvPr>
            <p:ph type="sldNum" sz="quarter" idx="12"/>
          </p:nvPr>
        </p:nvSpPr>
        <p:spPr>
          <a:ln/>
        </p:spPr>
        <p:txBody>
          <a:bodyPr/>
          <a:lstStyle>
            <a:lvl1pPr>
              <a:defRPr/>
            </a:lvl1pPr>
          </a:lstStyle>
          <a:p>
            <a:fld id="{664D0CDF-5AD4-46C5-AA17-43E9825E541D}" type="slidenum">
              <a:rPr lang="en-GB" altLang="en-US"/>
              <a:pPr/>
              <a:t>‹#›</a:t>
            </a:fld>
            <a:endParaRPr lang="en-GB" altLang="en-US"/>
          </a:p>
        </p:txBody>
      </p:sp>
    </p:spTree>
    <p:extLst>
      <p:ext uri="{BB962C8B-B14F-4D97-AF65-F5344CB8AC3E}">
        <p14:creationId xmlns:p14="http://schemas.microsoft.com/office/powerpoint/2010/main" val="2519301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
            <a:extLst>
              <a:ext uri="{FF2B5EF4-FFF2-40B4-BE49-F238E27FC236}">
                <a16:creationId xmlns:a16="http://schemas.microsoft.com/office/drawing/2014/main" id="{5DEA1338-1A2A-E5E8-A726-540CFC86979D}"/>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7">
            <a:extLst>
              <a:ext uri="{FF2B5EF4-FFF2-40B4-BE49-F238E27FC236}">
                <a16:creationId xmlns:a16="http://schemas.microsoft.com/office/drawing/2014/main" id="{4F5A888C-81E1-E3A3-0ABD-A03348B3BC5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8">
            <a:extLst>
              <a:ext uri="{FF2B5EF4-FFF2-40B4-BE49-F238E27FC236}">
                <a16:creationId xmlns:a16="http://schemas.microsoft.com/office/drawing/2014/main" id="{68CB234F-3B48-62A1-57C0-718079127F39}"/>
              </a:ext>
            </a:extLst>
          </p:cNvPr>
          <p:cNvSpPr>
            <a:spLocks noGrp="1" noChangeArrowheads="1"/>
          </p:cNvSpPr>
          <p:nvPr>
            <p:ph type="sldNum" sz="quarter" idx="12"/>
          </p:nvPr>
        </p:nvSpPr>
        <p:spPr>
          <a:ln/>
        </p:spPr>
        <p:txBody>
          <a:bodyPr/>
          <a:lstStyle>
            <a:lvl1pPr>
              <a:defRPr/>
            </a:lvl1pPr>
          </a:lstStyle>
          <a:p>
            <a:fld id="{8B08581A-8C2A-4FEE-B4B1-D2F655E485DC}" type="slidenum">
              <a:rPr lang="en-GB" altLang="en-US"/>
              <a:pPr/>
              <a:t>‹#›</a:t>
            </a:fld>
            <a:endParaRPr lang="en-GB" altLang="en-US"/>
          </a:p>
        </p:txBody>
      </p:sp>
    </p:spTree>
    <p:extLst>
      <p:ext uri="{BB962C8B-B14F-4D97-AF65-F5344CB8AC3E}">
        <p14:creationId xmlns:p14="http://schemas.microsoft.com/office/powerpoint/2010/main" val="698681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6CA1DF7F-A6B9-6471-4AF9-0030CE583B20}"/>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7">
            <a:extLst>
              <a:ext uri="{FF2B5EF4-FFF2-40B4-BE49-F238E27FC236}">
                <a16:creationId xmlns:a16="http://schemas.microsoft.com/office/drawing/2014/main" id="{6E3B2ED8-8D00-C1B6-A71F-FDC5251F99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8">
            <a:extLst>
              <a:ext uri="{FF2B5EF4-FFF2-40B4-BE49-F238E27FC236}">
                <a16:creationId xmlns:a16="http://schemas.microsoft.com/office/drawing/2014/main" id="{C11D5380-7C94-F00A-3089-28BD048823C3}"/>
              </a:ext>
            </a:extLst>
          </p:cNvPr>
          <p:cNvSpPr>
            <a:spLocks noGrp="1" noChangeArrowheads="1"/>
          </p:cNvSpPr>
          <p:nvPr>
            <p:ph type="sldNum" sz="quarter" idx="12"/>
          </p:nvPr>
        </p:nvSpPr>
        <p:spPr>
          <a:ln/>
        </p:spPr>
        <p:txBody>
          <a:bodyPr/>
          <a:lstStyle>
            <a:lvl1pPr>
              <a:defRPr/>
            </a:lvl1pPr>
          </a:lstStyle>
          <a:p>
            <a:fld id="{47237D21-DEDA-48CA-AB32-595B0CDA48C3}" type="slidenum">
              <a:rPr lang="en-GB" altLang="en-US"/>
              <a:pPr/>
              <a:t>‹#›</a:t>
            </a:fld>
            <a:endParaRPr lang="en-GB" altLang="en-US"/>
          </a:p>
        </p:txBody>
      </p:sp>
    </p:spTree>
    <p:extLst>
      <p:ext uri="{BB962C8B-B14F-4D97-AF65-F5344CB8AC3E}">
        <p14:creationId xmlns:p14="http://schemas.microsoft.com/office/powerpoint/2010/main" val="1785336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a:extLst>
              <a:ext uri="{FF2B5EF4-FFF2-40B4-BE49-F238E27FC236}">
                <a16:creationId xmlns:a16="http://schemas.microsoft.com/office/drawing/2014/main" id="{A2EB2C47-FB1D-D2BA-F8FD-EFF1FFF524A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DCB68292-1B1A-A780-CAAD-F1A6D044189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EB2CCC12-B0F5-90D1-A9B3-C9874A8CAA60}"/>
              </a:ext>
            </a:extLst>
          </p:cNvPr>
          <p:cNvSpPr>
            <a:spLocks noGrp="1" noChangeArrowheads="1"/>
          </p:cNvSpPr>
          <p:nvPr>
            <p:ph type="sldNum" sz="quarter" idx="12"/>
          </p:nvPr>
        </p:nvSpPr>
        <p:spPr>
          <a:ln/>
        </p:spPr>
        <p:txBody>
          <a:bodyPr/>
          <a:lstStyle>
            <a:lvl1pPr>
              <a:defRPr/>
            </a:lvl1pPr>
          </a:lstStyle>
          <a:p>
            <a:fld id="{3BCD1645-B198-4B78-AA0A-C92DC9812B71}" type="slidenum">
              <a:rPr lang="en-GB" altLang="en-US"/>
              <a:pPr/>
              <a:t>‹#›</a:t>
            </a:fld>
            <a:endParaRPr lang="en-GB" altLang="en-US"/>
          </a:p>
        </p:txBody>
      </p:sp>
    </p:spTree>
    <p:extLst>
      <p:ext uri="{BB962C8B-B14F-4D97-AF65-F5344CB8AC3E}">
        <p14:creationId xmlns:p14="http://schemas.microsoft.com/office/powerpoint/2010/main" val="3004963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a:extLst>
              <a:ext uri="{FF2B5EF4-FFF2-40B4-BE49-F238E27FC236}">
                <a16:creationId xmlns:a16="http://schemas.microsoft.com/office/drawing/2014/main" id="{3C0C8389-35F3-DA62-BE6D-889B57736682}"/>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C27EC941-2EE3-5D01-81E6-31CF37A4E73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87923137-AFE8-2C72-8F84-44E5D884A7D1}"/>
              </a:ext>
            </a:extLst>
          </p:cNvPr>
          <p:cNvSpPr>
            <a:spLocks noGrp="1" noChangeArrowheads="1"/>
          </p:cNvSpPr>
          <p:nvPr>
            <p:ph type="sldNum" sz="quarter" idx="12"/>
          </p:nvPr>
        </p:nvSpPr>
        <p:spPr>
          <a:ln/>
        </p:spPr>
        <p:txBody>
          <a:bodyPr/>
          <a:lstStyle>
            <a:lvl1pPr>
              <a:defRPr/>
            </a:lvl1pPr>
          </a:lstStyle>
          <a:p>
            <a:fld id="{1F6C98BB-4F3D-43A0-AB0D-480FFB284F2F}" type="slidenum">
              <a:rPr lang="en-GB" altLang="en-US"/>
              <a:pPr/>
              <a:t>‹#›</a:t>
            </a:fld>
            <a:endParaRPr lang="en-GB" altLang="en-US"/>
          </a:p>
        </p:txBody>
      </p:sp>
    </p:spTree>
    <p:extLst>
      <p:ext uri="{BB962C8B-B14F-4D97-AF65-F5344CB8AC3E}">
        <p14:creationId xmlns:p14="http://schemas.microsoft.com/office/powerpoint/2010/main" val="429167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10ED5723-4BE7-502A-6DC2-144640CC443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B62838AF-A3BC-B418-DF5D-EE62CFE7967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BD2A3CB7-B246-2712-DE64-86EFB2830218}"/>
              </a:ext>
            </a:extLst>
          </p:cNvPr>
          <p:cNvSpPr>
            <a:spLocks noGrp="1" noChangeArrowheads="1"/>
          </p:cNvSpPr>
          <p:nvPr>
            <p:ph type="sldNum" sz="quarter" idx="12"/>
          </p:nvPr>
        </p:nvSpPr>
        <p:spPr>
          <a:ln/>
        </p:spPr>
        <p:txBody>
          <a:bodyPr/>
          <a:lstStyle>
            <a:lvl1pPr>
              <a:defRPr/>
            </a:lvl1pPr>
          </a:lstStyle>
          <a:p>
            <a:fld id="{0AFCF933-0290-4019-93B7-DAAFAE792F58}" type="slidenum">
              <a:rPr lang="en-GB" altLang="en-US"/>
              <a:pPr/>
              <a:t>‹#›</a:t>
            </a:fld>
            <a:endParaRPr lang="en-GB" altLang="en-US"/>
          </a:p>
        </p:txBody>
      </p:sp>
    </p:spTree>
    <p:extLst>
      <p:ext uri="{BB962C8B-B14F-4D97-AF65-F5344CB8AC3E}">
        <p14:creationId xmlns:p14="http://schemas.microsoft.com/office/powerpoint/2010/main" val="3002409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6F595D36-AE3D-F344-2B21-9B2DE4F5FCF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A6A01E95-A403-81EB-8BDB-0AB63DBB84D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81BFF019-63A6-019B-11F5-52DA7F92FF30}"/>
              </a:ext>
            </a:extLst>
          </p:cNvPr>
          <p:cNvSpPr>
            <a:spLocks noGrp="1" noChangeArrowheads="1"/>
          </p:cNvSpPr>
          <p:nvPr>
            <p:ph type="sldNum" sz="quarter" idx="12"/>
          </p:nvPr>
        </p:nvSpPr>
        <p:spPr>
          <a:ln/>
        </p:spPr>
        <p:txBody>
          <a:bodyPr/>
          <a:lstStyle>
            <a:lvl1pPr>
              <a:defRPr/>
            </a:lvl1pPr>
          </a:lstStyle>
          <a:p>
            <a:fld id="{8F982798-5BF9-4131-96EC-6097112D9603}" type="slidenum">
              <a:rPr lang="en-GB" altLang="en-US"/>
              <a:pPr/>
              <a:t>‹#›</a:t>
            </a:fld>
            <a:endParaRPr lang="en-GB" altLang="en-US"/>
          </a:p>
        </p:txBody>
      </p:sp>
    </p:spTree>
    <p:extLst>
      <p:ext uri="{BB962C8B-B14F-4D97-AF65-F5344CB8AC3E}">
        <p14:creationId xmlns:p14="http://schemas.microsoft.com/office/powerpoint/2010/main" val="3328380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0" scaled="1"/>
        </a:gra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222D7847-2D2C-AB46-266A-44932E149686}"/>
              </a:ext>
            </a:extLst>
          </p:cNvPr>
          <p:cNvGrpSpPr>
            <a:grpSpLocks/>
          </p:cNvGrpSpPr>
          <p:nvPr/>
        </p:nvGrpSpPr>
        <p:grpSpPr bwMode="auto">
          <a:xfrm>
            <a:off x="0" y="1588"/>
            <a:ext cx="9132888" cy="6845300"/>
            <a:chOff x="0" y="1"/>
            <a:chExt cx="5753" cy="4312"/>
          </a:xfrm>
        </p:grpSpPr>
        <p:sp>
          <p:nvSpPr>
            <p:cNvPr id="16387" name="Freeform 3">
              <a:extLst>
                <a:ext uri="{FF2B5EF4-FFF2-40B4-BE49-F238E27FC236}">
                  <a16:creationId xmlns:a16="http://schemas.microsoft.com/office/drawing/2014/main" id="{08D6780A-B16B-418A-A21D-DC8F8C893D45}"/>
                </a:ext>
              </a:extLst>
            </p:cNvPr>
            <p:cNvSpPr>
              <a:spLocks/>
            </p:cNvSpPr>
            <p:nvPr/>
          </p:nvSpPr>
          <p:spPr bwMode="auto">
            <a:xfrm>
              <a:off x="3394" y="999"/>
              <a:ext cx="2359" cy="3314"/>
            </a:xfrm>
            <a:custGeom>
              <a:avLst/>
              <a:gdLst/>
              <a:ahLst/>
              <a:cxnLst>
                <a:cxn ang="0">
                  <a:pos x="1905" y="3312"/>
                </a:cxn>
                <a:cxn ang="0">
                  <a:pos x="2358" y="3313"/>
                </a:cxn>
                <a:cxn ang="0">
                  <a:pos x="2358" y="1437"/>
                </a:cxn>
                <a:cxn ang="0">
                  <a:pos x="0" y="0"/>
                </a:cxn>
                <a:cxn ang="0">
                  <a:pos x="201" y="150"/>
                </a:cxn>
                <a:cxn ang="0">
                  <a:pos x="366" y="279"/>
                </a:cxn>
                <a:cxn ang="0">
                  <a:pos x="552" y="441"/>
                </a:cxn>
                <a:cxn ang="0">
                  <a:pos x="732" y="612"/>
                </a:cxn>
                <a:cxn ang="0">
                  <a:pos x="996" y="903"/>
                </a:cxn>
                <a:cxn ang="0">
                  <a:pos x="1230" y="1212"/>
                </a:cxn>
                <a:cxn ang="0">
                  <a:pos x="1400" y="1482"/>
                </a:cxn>
                <a:cxn ang="0">
                  <a:pos x="1548" y="1761"/>
                </a:cxn>
                <a:cxn ang="0">
                  <a:pos x="1665" y="2040"/>
                </a:cxn>
                <a:cxn ang="0">
                  <a:pos x="1751" y="2295"/>
                </a:cxn>
                <a:cxn ang="0">
                  <a:pos x="1809" y="2511"/>
                </a:cxn>
                <a:cxn ang="0">
                  <a:pos x="1863" y="2778"/>
                </a:cxn>
                <a:cxn ang="0">
                  <a:pos x="1890" y="3012"/>
                </a:cxn>
                <a:cxn ang="0">
                  <a:pos x="1905" y="3312"/>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w="9525" cap="rnd">
              <a:noFill/>
              <a:round/>
              <a:headEnd/>
              <a:tailEnd/>
            </a:ln>
            <a:effectLst/>
          </p:spPr>
          <p:txBody>
            <a:bodyPr/>
            <a:lstStyle/>
            <a:p>
              <a:pPr eaLnBrk="1" hangingPunct="1">
                <a:defRPr/>
              </a:pPr>
              <a:endParaRPr lang="en-GB">
                <a:latin typeface="Times New Roman" charset="0"/>
              </a:endParaRPr>
            </a:p>
          </p:txBody>
        </p:sp>
        <p:sp>
          <p:nvSpPr>
            <p:cNvPr id="1034" name="Arc 4">
              <a:extLst>
                <a:ext uri="{FF2B5EF4-FFF2-40B4-BE49-F238E27FC236}">
                  <a16:creationId xmlns:a16="http://schemas.microsoft.com/office/drawing/2014/main" id="{8D9284D6-F8E5-95D0-9901-C47E0300FB02}"/>
                </a:ext>
              </a:extLst>
            </p:cNvPr>
            <p:cNvSpPr>
              <a:spLocks/>
            </p:cNvSpPr>
            <p:nvPr/>
          </p:nvSpPr>
          <p:spPr bwMode="auto">
            <a:xfrm>
              <a:off x="0" y="1"/>
              <a:ext cx="5298" cy="43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16389" name="Rectangle 5">
            <a:extLst>
              <a:ext uri="{FF2B5EF4-FFF2-40B4-BE49-F238E27FC236}">
                <a16:creationId xmlns:a16="http://schemas.microsoft.com/office/drawing/2014/main" id="{716437C2-99CD-46F0-A26F-3533CC4FD415}"/>
              </a:ext>
            </a:extLst>
          </p:cNvPr>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GB"/>
              <a:t>Click to edit Master title style</a:t>
            </a:r>
          </a:p>
        </p:txBody>
      </p:sp>
      <p:sp>
        <p:nvSpPr>
          <p:cNvPr id="16390" name="Rectangle 6">
            <a:extLst>
              <a:ext uri="{FF2B5EF4-FFF2-40B4-BE49-F238E27FC236}">
                <a16:creationId xmlns:a16="http://schemas.microsoft.com/office/drawing/2014/main" id="{7173E935-B156-4021-A2F9-E881EB0B7DFD}"/>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eaLnBrk="1" hangingPunct="1">
              <a:defRPr sz="1400">
                <a:latin typeface="Times New Roman" charset="0"/>
              </a:defRPr>
            </a:lvl1pPr>
          </a:lstStyle>
          <a:p>
            <a:pPr>
              <a:defRPr/>
            </a:pPr>
            <a:endParaRPr lang="en-GB"/>
          </a:p>
        </p:txBody>
      </p:sp>
      <p:sp>
        <p:nvSpPr>
          <p:cNvPr id="16391" name="Rectangle 7">
            <a:extLst>
              <a:ext uri="{FF2B5EF4-FFF2-40B4-BE49-F238E27FC236}">
                <a16:creationId xmlns:a16="http://schemas.microsoft.com/office/drawing/2014/main" id="{F9440B2E-0E01-4FF3-B881-FD367E0F9B29}"/>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eaLnBrk="1" hangingPunct="1">
              <a:defRPr sz="1400">
                <a:latin typeface="Times New Roman" charset="0"/>
              </a:defRPr>
            </a:lvl1pPr>
          </a:lstStyle>
          <a:p>
            <a:pPr>
              <a:defRPr/>
            </a:pPr>
            <a:endParaRPr lang="en-GB"/>
          </a:p>
        </p:txBody>
      </p:sp>
      <p:sp>
        <p:nvSpPr>
          <p:cNvPr id="16392" name="Rectangle 8">
            <a:extLst>
              <a:ext uri="{FF2B5EF4-FFF2-40B4-BE49-F238E27FC236}">
                <a16:creationId xmlns:a16="http://schemas.microsoft.com/office/drawing/2014/main" id="{F4507FB6-73CA-413D-9B09-B67F22C8C36D}"/>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eaLnBrk="1" hangingPunct="1">
              <a:defRPr sz="1400"/>
            </a:lvl1pPr>
          </a:lstStyle>
          <a:p>
            <a:fld id="{A1C8F395-E279-4FF9-957C-A3AB7FBCA3E2}" type="slidenum">
              <a:rPr lang="en-GB" altLang="en-US"/>
              <a:pPr/>
              <a:t>‹#›</a:t>
            </a:fld>
            <a:endParaRPr lang="en-GB" altLang="en-US"/>
          </a:p>
        </p:txBody>
      </p:sp>
      <p:sp>
        <p:nvSpPr>
          <p:cNvPr id="1031" name="Rectangle 9">
            <a:extLst>
              <a:ext uri="{FF2B5EF4-FFF2-40B4-BE49-F238E27FC236}">
                <a16:creationId xmlns:a16="http://schemas.microsoft.com/office/drawing/2014/main" id="{FE1170FB-8477-0B61-FD27-1356A42017C9}"/>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pic>
        <p:nvPicPr>
          <p:cNvPr id="1032" name="Picture 14">
            <a:extLst>
              <a:ext uri="{FF2B5EF4-FFF2-40B4-BE49-F238E27FC236}">
                <a16:creationId xmlns:a16="http://schemas.microsoft.com/office/drawing/2014/main" id="{2EA9F8B4-C266-D3FC-70BC-D521FEB0ACAC}"/>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79388" y="5445125"/>
            <a:ext cx="1416050"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972"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2"/>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sz="2800">
          <a:solidFill>
            <a:schemeClr val="tx1"/>
          </a:solidFill>
          <a:latin typeface="+mn-lt"/>
        </a:defRPr>
      </a:lvl2pPr>
      <a:lvl3pPr marL="1143000" indent="-228600" algn="l" rtl="0" eaLnBrk="0" fontAlgn="base" hangingPunct="0">
        <a:spcBef>
          <a:spcPct val="20000"/>
        </a:spcBef>
        <a:spcAft>
          <a:spcPct val="0"/>
        </a:spcAft>
        <a:buClr>
          <a:schemeClr val="accent1"/>
        </a:buClr>
        <a:buSzPct val="60000"/>
        <a:buFont typeface="Wingdings" panose="05000000000000000000" pitchFamily="2" charset="2"/>
        <a:buChar char="l"/>
        <a:defRPr sz="2400">
          <a:solidFill>
            <a:schemeClr val="tx1"/>
          </a:solidFill>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Char char="•"/>
        <a:defRPr sz="2000">
          <a:solidFill>
            <a:schemeClr val="tx1"/>
          </a:solidFill>
          <a:latin typeface="+mn-lt"/>
        </a:defRPr>
      </a:lvl5pPr>
      <a:lvl6pPr marL="2514600" indent="-228600" algn="l" rtl="0" fontAlgn="base">
        <a:spcBef>
          <a:spcPct val="20000"/>
        </a:spcBef>
        <a:spcAft>
          <a:spcPct val="0"/>
        </a:spcAft>
        <a:buClr>
          <a:schemeClr val="accent1"/>
        </a:buClr>
        <a:buChar char="•"/>
        <a:defRPr sz="2000">
          <a:solidFill>
            <a:schemeClr val="tx1"/>
          </a:solidFill>
          <a:latin typeface="+mn-lt"/>
        </a:defRPr>
      </a:lvl6pPr>
      <a:lvl7pPr marL="2971800" indent="-228600" algn="l" rtl="0" fontAlgn="base">
        <a:spcBef>
          <a:spcPct val="20000"/>
        </a:spcBef>
        <a:spcAft>
          <a:spcPct val="0"/>
        </a:spcAft>
        <a:buClr>
          <a:schemeClr val="accent1"/>
        </a:buClr>
        <a:buChar char="•"/>
        <a:defRPr sz="2000">
          <a:solidFill>
            <a:schemeClr val="tx1"/>
          </a:solidFill>
          <a:latin typeface="+mn-lt"/>
        </a:defRPr>
      </a:lvl7pPr>
      <a:lvl8pPr marL="3429000" indent="-228600" algn="l" rtl="0" fontAlgn="base">
        <a:spcBef>
          <a:spcPct val="20000"/>
        </a:spcBef>
        <a:spcAft>
          <a:spcPct val="0"/>
        </a:spcAft>
        <a:buClr>
          <a:schemeClr val="accent1"/>
        </a:buClr>
        <a:buChar char="•"/>
        <a:defRPr sz="2000">
          <a:solidFill>
            <a:schemeClr val="tx1"/>
          </a:solidFill>
          <a:latin typeface="+mn-lt"/>
        </a:defRPr>
      </a:lvl8pPr>
      <a:lvl9pPr marL="3886200" indent="-228600" algn="l" rtl="0" fontAlgn="base">
        <a:spcBef>
          <a:spcPct val="20000"/>
        </a:spcBef>
        <a:spcAft>
          <a:spcPct val="0"/>
        </a:spcAft>
        <a:buClr>
          <a:schemeClr val="accent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52C43-AAE6-415D-B9AD-EE760E68D2FC}"/>
              </a:ext>
            </a:extLst>
          </p:cNvPr>
          <p:cNvSpPr>
            <a:spLocks noGrp="1"/>
          </p:cNvSpPr>
          <p:nvPr>
            <p:ph type="ctrTitle" sz="quarter"/>
          </p:nvPr>
        </p:nvSpPr>
        <p:spPr>
          <a:xfrm>
            <a:off x="251520" y="908720"/>
            <a:ext cx="8509000" cy="1312764"/>
          </a:xfrm>
        </p:spPr>
        <p:txBody>
          <a:bodyPr/>
          <a:lstStyle/>
          <a:p>
            <a:pPr eaLnBrk="1" hangingPunct="1">
              <a:defRPr/>
            </a:pPr>
            <a:r>
              <a:rPr lang="en-GB" sz="4000" dirty="0"/>
              <a:t>Y6 Parent Information Session</a:t>
            </a:r>
            <a:br>
              <a:rPr lang="en-GB" sz="4000" dirty="0"/>
            </a:br>
            <a:r>
              <a:rPr lang="en-GB" sz="4000" dirty="0"/>
              <a:t>Isle of Wight Residential </a:t>
            </a:r>
            <a:br>
              <a:rPr lang="en-GB" sz="4000" dirty="0"/>
            </a:br>
            <a:r>
              <a:rPr lang="en-GB" sz="4000" dirty="0"/>
              <a:t>Tuesday 9th September 2025</a:t>
            </a:r>
          </a:p>
        </p:txBody>
      </p:sp>
      <p:sp>
        <p:nvSpPr>
          <p:cNvPr id="3" name="Subtitle 2">
            <a:extLst>
              <a:ext uri="{FF2B5EF4-FFF2-40B4-BE49-F238E27FC236}">
                <a16:creationId xmlns:a16="http://schemas.microsoft.com/office/drawing/2014/main" id="{37A53975-990E-47AE-AE73-653C57008261}"/>
              </a:ext>
            </a:extLst>
          </p:cNvPr>
          <p:cNvSpPr>
            <a:spLocks noGrp="1"/>
          </p:cNvSpPr>
          <p:nvPr>
            <p:ph type="subTitle" sz="quarter" idx="1"/>
          </p:nvPr>
        </p:nvSpPr>
        <p:spPr>
          <a:xfrm>
            <a:off x="1403648" y="5589240"/>
            <a:ext cx="7596188" cy="1538288"/>
          </a:xfrm>
        </p:spPr>
        <p:txBody>
          <a:bodyPr/>
          <a:lstStyle/>
          <a:p>
            <a:pPr eaLnBrk="1" hangingPunct="1">
              <a:defRPr/>
            </a:pPr>
            <a:r>
              <a:rPr lang="en-GB" sz="4000" dirty="0">
                <a:latin typeface="+mj-lt"/>
              </a:rPr>
              <a:t>With faith, endeavour to achieve</a:t>
            </a:r>
            <a:endParaRPr lang="en-GB" dirty="0">
              <a:latin typeface="Kristen ITC" pitchFamily="66" charset="0"/>
            </a:endParaRPr>
          </a:p>
        </p:txBody>
      </p:sp>
      <p:sp>
        <p:nvSpPr>
          <p:cNvPr id="4100" name="Rectangle 3">
            <a:extLst>
              <a:ext uri="{FF2B5EF4-FFF2-40B4-BE49-F238E27FC236}">
                <a16:creationId xmlns:a16="http://schemas.microsoft.com/office/drawing/2014/main" id="{D980984A-086A-202C-FE94-DFE2F3D72FE8}"/>
              </a:ext>
            </a:extLst>
          </p:cNvPr>
          <p:cNvSpPr txBox="1">
            <a:spLocks noChangeArrowheads="1"/>
          </p:cNvSpPr>
          <p:nvPr/>
        </p:nvSpPr>
        <p:spPr bwMode="auto">
          <a:xfrm>
            <a:off x="1826345" y="2221484"/>
            <a:ext cx="535935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a:spcBef>
                <a:spcPct val="20000"/>
              </a:spcBef>
              <a:buClr>
                <a:schemeClr val="accent2"/>
              </a:buClr>
              <a:buSzPct val="80000"/>
              <a:buFont typeface="Wingdings" panose="05000000000000000000" pitchFamily="2" charset="2"/>
              <a:buChar char="l"/>
              <a:defRPr sz="3200">
                <a:solidFill>
                  <a:schemeClr val="tx1"/>
                </a:solidFill>
                <a:latin typeface="Times New Roman" panose="02020603050405020304" pitchFamily="18" charset="0"/>
              </a:defRPr>
            </a:lvl1pPr>
            <a:lvl2pPr marL="742950" indent="-285750">
              <a:spcBef>
                <a:spcPct val="20000"/>
              </a:spcBef>
              <a:buClr>
                <a:schemeClr val="tx1"/>
              </a:buClr>
              <a:buSzPct val="90000"/>
              <a:buChar char="–"/>
              <a:defRPr sz="2800">
                <a:solidFill>
                  <a:schemeClr val="tx1"/>
                </a:solidFill>
                <a:latin typeface="Times New Roman" panose="02020603050405020304" pitchFamily="18" charset="0"/>
              </a:defRPr>
            </a:lvl2pPr>
            <a:lvl3pPr marL="1143000" indent="-228600">
              <a:spcBef>
                <a:spcPct val="20000"/>
              </a:spcBef>
              <a:buClr>
                <a:schemeClr val="accent1"/>
              </a:buClr>
              <a:buSzPct val="60000"/>
              <a:buFont typeface="Wingdings" panose="05000000000000000000" pitchFamily="2" charset="2"/>
              <a:buChar char="l"/>
              <a:defRPr sz="2400">
                <a:solidFill>
                  <a:schemeClr val="tx1"/>
                </a:solidFill>
                <a:latin typeface="Times New Roman" panose="02020603050405020304" pitchFamily="18" charset="0"/>
              </a:defRPr>
            </a:lvl3pPr>
            <a:lvl4pPr marL="1600200" indent="-228600">
              <a:spcBef>
                <a:spcPct val="20000"/>
              </a:spcBef>
              <a:buClr>
                <a:schemeClr val="tx1"/>
              </a:buClr>
              <a:buChar char="–"/>
              <a:defRPr sz="2000">
                <a:solidFill>
                  <a:schemeClr val="tx1"/>
                </a:solidFill>
                <a:latin typeface="Times New Roman" panose="02020603050405020304" pitchFamily="18" charset="0"/>
              </a:defRPr>
            </a:lvl4pPr>
            <a:lvl5pPr marL="2057400" indent="-228600">
              <a:spcBef>
                <a:spcPct val="20000"/>
              </a:spcBef>
              <a:buClr>
                <a:schemeClr val="accent1"/>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9pPr>
          </a:lstStyle>
          <a:p>
            <a:pPr algn="ctr" eaLnBrk="1" hangingPunct="1">
              <a:buFont typeface="Wingdings" panose="05000000000000000000" pitchFamily="2" charset="2"/>
              <a:buNone/>
            </a:pPr>
            <a:r>
              <a:rPr lang="en-GB" altLang="en-US" sz="4400" dirty="0">
                <a:latin typeface="Arial" panose="020B0604020202020204" pitchFamily="34" charset="0"/>
              </a:rPr>
              <a:t>Mrs Lauchlan</a:t>
            </a:r>
          </a:p>
          <a:p>
            <a:pPr algn="ctr" eaLnBrk="1" hangingPunct="1">
              <a:buFont typeface="Wingdings" panose="05000000000000000000" pitchFamily="2" charset="2"/>
              <a:buNone/>
            </a:pPr>
            <a:r>
              <a:rPr lang="en-GB" altLang="en-US" sz="4400" dirty="0">
                <a:latin typeface="Arial" panose="020B0604020202020204" pitchFamily="34" charset="0"/>
              </a:rPr>
              <a:t>Mr Clark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9626B32-B36B-49FE-9CD7-AA092A647318}"/>
              </a:ext>
            </a:extLst>
          </p:cNvPr>
          <p:cNvSpPr>
            <a:spLocks noGrp="1" noChangeArrowheads="1"/>
          </p:cNvSpPr>
          <p:nvPr>
            <p:ph type="title"/>
          </p:nvPr>
        </p:nvSpPr>
        <p:spPr>
          <a:xfrm>
            <a:off x="112605" y="231239"/>
            <a:ext cx="7772400" cy="874713"/>
          </a:xfrm>
        </p:spPr>
        <p:txBody>
          <a:bodyPr/>
          <a:lstStyle/>
          <a:p>
            <a:pPr algn="l" eaLnBrk="1" hangingPunct="1">
              <a:defRPr/>
            </a:pPr>
            <a:r>
              <a:rPr lang="en-US" dirty="0"/>
              <a:t>Travel Arrangements </a:t>
            </a:r>
          </a:p>
        </p:txBody>
      </p:sp>
      <p:sp>
        <p:nvSpPr>
          <p:cNvPr id="5123" name="Rectangle 3">
            <a:extLst>
              <a:ext uri="{FF2B5EF4-FFF2-40B4-BE49-F238E27FC236}">
                <a16:creationId xmlns:a16="http://schemas.microsoft.com/office/drawing/2014/main" id="{4B7815DB-7815-7EBC-C8C5-7FE67B058490}"/>
              </a:ext>
            </a:extLst>
          </p:cNvPr>
          <p:cNvSpPr>
            <a:spLocks noGrp="1" noChangeArrowheads="1"/>
          </p:cNvSpPr>
          <p:nvPr>
            <p:ph type="body" idx="1"/>
          </p:nvPr>
        </p:nvSpPr>
        <p:spPr>
          <a:xfrm>
            <a:off x="179512" y="1268760"/>
            <a:ext cx="8784976" cy="4824535"/>
          </a:xfrm>
        </p:spPr>
        <p:txBody>
          <a:bodyPr/>
          <a:lstStyle/>
          <a:p>
            <a:pPr marL="0" eaLnBrk="1" hangingPunct="1">
              <a:buFont typeface="Wingdings" panose="05000000000000000000" pitchFamily="2" charset="2"/>
              <a:buNone/>
            </a:pPr>
            <a:r>
              <a:rPr lang="en-US" altLang="en-US" sz="2400" dirty="0">
                <a:latin typeface="Arial" panose="020B0604020202020204" pitchFamily="34" charset="0"/>
                <a:cs typeface="Arial" panose="020B0604020202020204" pitchFamily="34" charset="0"/>
              </a:rPr>
              <a:t>We will be travelling with </a:t>
            </a:r>
            <a:r>
              <a:rPr lang="en-US" altLang="en-US" sz="2400" dirty="0" err="1">
                <a:latin typeface="Arial" panose="020B0604020202020204" pitchFamily="34" charset="0"/>
                <a:cs typeface="Arial" panose="020B0604020202020204" pitchFamily="34" charset="0"/>
              </a:rPr>
              <a:t>Crosskeys</a:t>
            </a:r>
            <a:r>
              <a:rPr lang="en-US" altLang="en-US" sz="2400" dirty="0">
                <a:latin typeface="Arial" panose="020B0604020202020204" pitchFamily="34" charset="0"/>
                <a:cs typeface="Arial" panose="020B0604020202020204" pitchFamily="34" charset="0"/>
              </a:rPr>
              <a:t> Coaches, the coach is taking us all the way to the residential.  There are no toilets on the coach so we will be stopping at Clacket Lane Services.</a:t>
            </a:r>
          </a:p>
          <a:p>
            <a:pPr marL="0" eaLnBrk="1" hangingPunct="1">
              <a:buFont typeface="Wingdings" panose="05000000000000000000" pitchFamily="2" charset="2"/>
              <a:buNone/>
            </a:pPr>
            <a:endParaRPr lang="en-US" altLang="en-US" sz="2400" dirty="0">
              <a:latin typeface="Arial" panose="020B0604020202020204" pitchFamily="34" charset="0"/>
              <a:cs typeface="Arial" panose="020B0604020202020204" pitchFamily="34" charset="0"/>
            </a:endParaRPr>
          </a:p>
          <a:p>
            <a:pPr marL="0" eaLnBrk="1" hangingPunct="1">
              <a:buFont typeface="Wingdings" panose="05000000000000000000" pitchFamily="2" charset="2"/>
              <a:buNone/>
            </a:pPr>
            <a:r>
              <a:rPr lang="en-US" altLang="en-US" sz="2400" b="1" dirty="0">
                <a:solidFill>
                  <a:schemeClr val="bg2"/>
                </a:solidFill>
                <a:latin typeface="Arial" panose="020B0604020202020204" pitchFamily="34" charset="0"/>
                <a:cs typeface="Arial" panose="020B0604020202020204" pitchFamily="34" charset="0"/>
              </a:rPr>
              <a:t>Outward Journey: 	</a:t>
            </a:r>
            <a:r>
              <a:rPr lang="en-US" altLang="en-US" sz="2400" dirty="0">
                <a:latin typeface="Arial" panose="020B0604020202020204" pitchFamily="34" charset="0"/>
                <a:cs typeface="Arial" panose="020B0604020202020204" pitchFamily="34" charset="0"/>
              </a:rPr>
              <a:t>We leave school at 9.30 and arrive at Little Canada (PGL) at 15.30. Please drop your child off at 9am (no earlier) at the gate by the old building.</a:t>
            </a:r>
          </a:p>
          <a:p>
            <a:pPr marL="0" eaLnBrk="1" hangingPunct="1">
              <a:buFont typeface="Wingdings" panose="05000000000000000000" pitchFamily="2" charset="2"/>
              <a:buNone/>
            </a:pPr>
            <a:endParaRPr lang="en-US" altLang="en-US" sz="1050" dirty="0">
              <a:latin typeface="Arial" panose="020B0604020202020204" pitchFamily="34" charset="0"/>
              <a:cs typeface="Arial" panose="020B0604020202020204" pitchFamily="34" charset="0"/>
            </a:endParaRPr>
          </a:p>
          <a:p>
            <a:pPr marL="0" eaLnBrk="1" hangingPunct="1">
              <a:buFont typeface="Wingdings" panose="05000000000000000000" pitchFamily="2" charset="2"/>
              <a:buNone/>
            </a:pPr>
            <a:r>
              <a:rPr lang="en-US" altLang="en-US" sz="2400" b="1" dirty="0">
                <a:solidFill>
                  <a:schemeClr val="bg2"/>
                </a:solidFill>
                <a:latin typeface="Arial" panose="020B0604020202020204" pitchFamily="34" charset="0"/>
                <a:cs typeface="Arial" panose="020B0604020202020204" pitchFamily="34" charset="0"/>
              </a:rPr>
              <a:t>Return Journey: 	</a:t>
            </a:r>
            <a:r>
              <a:rPr lang="en-US" altLang="en-US" sz="2400" dirty="0">
                <a:latin typeface="Arial" panose="020B0604020202020204" pitchFamily="34" charset="0"/>
                <a:cs typeface="Arial" panose="020B0604020202020204" pitchFamily="34" charset="0"/>
              </a:rPr>
              <a:t>We hope to arrive back at school by 16.00  You will be notified by text of any change to these times.</a:t>
            </a:r>
          </a:p>
        </p:txBody>
      </p:sp>
      <p:sp>
        <p:nvSpPr>
          <p:cNvPr id="2" name="Rectangle 1"/>
          <p:cNvSpPr/>
          <p:nvPr/>
        </p:nvSpPr>
        <p:spPr>
          <a:xfrm>
            <a:off x="1403648" y="5055774"/>
            <a:ext cx="7128792" cy="1456809"/>
          </a:xfrm>
          <a:prstGeom prst="rect">
            <a:avLst/>
          </a:prstGeom>
        </p:spPr>
        <p:txBody>
          <a:bodyPr wrap="square">
            <a:spAutoFit/>
          </a:bodyPr>
          <a:lstStyle/>
          <a:p>
            <a:pPr marL="228600">
              <a:spcAft>
                <a:spcPts val="800"/>
              </a:spcAft>
            </a:pPr>
            <a:endParaRPr lang="en-GB" sz="1000" dirty="0">
              <a:latin typeface="Arial" panose="020B0604020202020204" pitchFamily="34" charset="0"/>
              <a:ea typeface="Calibri" panose="020F0502020204030204" pitchFamily="34" charset="0"/>
              <a:cs typeface="Arial" panose="020B0604020202020204" pitchFamily="34" charset="0"/>
            </a:endParaRPr>
          </a:p>
          <a:p>
            <a:pPr marL="228600">
              <a:spcAft>
                <a:spcPts val="800"/>
              </a:spcAft>
            </a:pPr>
            <a:r>
              <a:rPr lang="en-GB" dirty="0">
                <a:latin typeface="Arial" panose="020B0604020202020204" pitchFamily="34" charset="0"/>
                <a:ea typeface="Calibri" panose="020F0502020204030204" pitchFamily="34" charset="0"/>
                <a:cs typeface="Arial" panose="020B0604020202020204" pitchFamily="34" charset="0"/>
              </a:rPr>
              <a:t>The school office will notify parents by text during stages of the journey and to confirm our safe arrival at PGL.</a:t>
            </a:r>
            <a:endParaRPr lang="en-GB" sz="2800" dirty="0">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5AB17BF-6835-487A-854C-3D6CA8487045}"/>
              </a:ext>
            </a:extLst>
          </p:cNvPr>
          <p:cNvSpPr>
            <a:spLocks noGrp="1" noChangeArrowheads="1"/>
          </p:cNvSpPr>
          <p:nvPr>
            <p:ph type="title"/>
          </p:nvPr>
        </p:nvSpPr>
        <p:spPr>
          <a:xfrm>
            <a:off x="714375" y="214313"/>
            <a:ext cx="7772400" cy="1143000"/>
          </a:xfrm>
        </p:spPr>
        <p:txBody>
          <a:bodyPr/>
          <a:lstStyle/>
          <a:p>
            <a:pPr algn="l" eaLnBrk="1" hangingPunct="1">
              <a:defRPr/>
            </a:pPr>
            <a:r>
              <a:rPr lang="en-GB" dirty="0"/>
              <a:t>Staffing </a:t>
            </a:r>
            <a:endParaRPr lang="en-US" dirty="0"/>
          </a:p>
        </p:txBody>
      </p:sp>
      <p:sp>
        <p:nvSpPr>
          <p:cNvPr id="6147" name="Rectangle 3">
            <a:extLst>
              <a:ext uri="{FF2B5EF4-FFF2-40B4-BE49-F238E27FC236}">
                <a16:creationId xmlns:a16="http://schemas.microsoft.com/office/drawing/2014/main" id="{325FAF53-59F4-AF43-F25E-154F641A56F5}"/>
              </a:ext>
            </a:extLst>
          </p:cNvPr>
          <p:cNvSpPr>
            <a:spLocks noGrp="1" noChangeArrowheads="1"/>
          </p:cNvSpPr>
          <p:nvPr>
            <p:ph type="body" idx="1"/>
          </p:nvPr>
        </p:nvSpPr>
        <p:spPr>
          <a:xfrm>
            <a:off x="925513" y="1484784"/>
            <a:ext cx="7561262" cy="4951412"/>
          </a:xfrm>
        </p:spPr>
        <p:txBody>
          <a:bodyPr/>
          <a:lstStyle/>
          <a:p>
            <a:pPr eaLnBrk="1" hangingPunct="1">
              <a:lnSpc>
                <a:spcPct val="90000"/>
              </a:lnSpc>
            </a:pPr>
            <a:r>
              <a:rPr lang="en-GB" altLang="en-US" dirty="0">
                <a:latin typeface="Arial" panose="020B0604020202020204" pitchFamily="34" charset="0"/>
              </a:rPr>
              <a:t>Mr Clark</a:t>
            </a:r>
          </a:p>
          <a:p>
            <a:pPr eaLnBrk="1" hangingPunct="1">
              <a:lnSpc>
                <a:spcPct val="90000"/>
              </a:lnSpc>
            </a:pPr>
            <a:r>
              <a:rPr lang="en-GB" altLang="en-US" dirty="0">
                <a:latin typeface="Arial" panose="020B0604020202020204" pitchFamily="34" charset="0"/>
              </a:rPr>
              <a:t>Mrs Lauchlan  </a:t>
            </a:r>
          </a:p>
          <a:p>
            <a:pPr eaLnBrk="1" hangingPunct="1">
              <a:lnSpc>
                <a:spcPct val="90000"/>
              </a:lnSpc>
            </a:pPr>
            <a:r>
              <a:rPr lang="en-GB" altLang="en-US" dirty="0">
                <a:latin typeface="Arial" panose="020B0604020202020204" pitchFamily="34" charset="0"/>
              </a:rPr>
              <a:t>Mrs Dengate </a:t>
            </a:r>
          </a:p>
          <a:p>
            <a:pPr eaLnBrk="1" hangingPunct="1">
              <a:lnSpc>
                <a:spcPct val="90000"/>
              </a:lnSpc>
            </a:pPr>
            <a:r>
              <a:rPr lang="en-GB" altLang="en-US" dirty="0">
                <a:latin typeface="Arial" panose="020B0604020202020204" pitchFamily="34" charset="0"/>
              </a:rPr>
              <a:t>Mrs Wright </a:t>
            </a:r>
          </a:p>
          <a:p>
            <a:pPr eaLnBrk="1" hangingPunct="1">
              <a:lnSpc>
                <a:spcPct val="90000"/>
              </a:lnSpc>
            </a:pPr>
            <a:r>
              <a:rPr lang="en-GB" altLang="en-US" dirty="0">
                <a:latin typeface="Arial" panose="020B0604020202020204" pitchFamily="34" charset="0"/>
              </a:rPr>
              <a:t>Mr Everett </a:t>
            </a:r>
          </a:p>
          <a:p>
            <a:pPr eaLnBrk="1" hangingPunct="1">
              <a:lnSpc>
                <a:spcPct val="90000"/>
              </a:lnSpc>
            </a:pPr>
            <a:r>
              <a:rPr lang="en-GB" altLang="en-US" dirty="0">
                <a:latin typeface="Arial" panose="020B0604020202020204" pitchFamily="34" charset="0"/>
              </a:rPr>
              <a:t>Mr White </a:t>
            </a:r>
          </a:p>
          <a:p>
            <a:pPr eaLnBrk="1" hangingPunct="1">
              <a:lnSpc>
                <a:spcPct val="90000"/>
              </a:lnSpc>
            </a:pPr>
            <a:endParaRPr lang="en-GB" altLang="en-US" sz="2400" dirty="0">
              <a:latin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23594-F514-4477-AA82-F78A409AD086}"/>
              </a:ext>
            </a:extLst>
          </p:cNvPr>
          <p:cNvSpPr>
            <a:spLocks noGrp="1"/>
          </p:cNvSpPr>
          <p:nvPr>
            <p:ph type="title"/>
          </p:nvPr>
        </p:nvSpPr>
        <p:spPr>
          <a:xfrm>
            <a:off x="179512" y="3904"/>
            <a:ext cx="7772400" cy="1143000"/>
          </a:xfrm>
        </p:spPr>
        <p:txBody>
          <a:bodyPr/>
          <a:lstStyle/>
          <a:p>
            <a:pPr algn="l" eaLnBrk="1" hangingPunct="1">
              <a:defRPr/>
            </a:pPr>
            <a:r>
              <a:rPr lang="en-GB" dirty="0"/>
              <a:t>Room Allocation </a:t>
            </a:r>
          </a:p>
        </p:txBody>
      </p:sp>
      <p:sp>
        <p:nvSpPr>
          <p:cNvPr id="3" name="Rectangle 2"/>
          <p:cNvSpPr/>
          <p:nvPr/>
        </p:nvSpPr>
        <p:spPr>
          <a:xfrm>
            <a:off x="-74748" y="1119026"/>
            <a:ext cx="9145016" cy="4426853"/>
          </a:xfrm>
          <a:prstGeom prst="rect">
            <a:avLst/>
          </a:prstGeom>
        </p:spPr>
        <p:txBody>
          <a:bodyPr wrap="square">
            <a:spAutoFit/>
          </a:bodyPr>
          <a:lstStyle/>
          <a:p>
            <a:pPr marL="228600">
              <a:spcAft>
                <a:spcPts val="800"/>
              </a:spcAft>
            </a:pPr>
            <a:r>
              <a:rPr lang="en-GB" dirty="0">
                <a:latin typeface="Arial" panose="020B0604020202020204" pitchFamily="34" charset="0"/>
                <a:ea typeface="Calibri" panose="020F0502020204030204" pitchFamily="34" charset="0"/>
                <a:cs typeface="Arial" panose="020B0604020202020204" pitchFamily="34" charset="0"/>
              </a:rPr>
              <a:t>As a school, children write down three pupils of the same gender with whom they wish to share a room. We ensure that the children are placed with at least one of their three choices. </a:t>
            </a:r>
          </a:p>
          <a:p>
            <a:pPr marL="228600">
              <a:spcAft>
                <a:spcPts val="800"/>
              </a:spcAft>
            </a:pPr>
            <a:endParaRPr lang="en-GB" sz="900" dirty="0">
              <a:latin typeface="Arial" panose="020B0604020202020204" pitchFamily="34" charset="0"/>
              <a:ea typeface="Calibri" panose="020F0502020204030204" pitchFamily="34" charset="0"/>
              <a:cs typeface="Arial" panose="020B0604020202020204" pitchFamily="34" charset="0"/>
            </a:endParaRPr>
          </a:p>
          <a:p>
            <a:pPr marL="228600">
              <a:spcAft>
                <a:spcPts val="800"/>
              </a:spcAft>
            </a:pPr>
            <a:r>
              <a:rPr lang="en-GB" dirty="0">
                <a:latin typeface="Arial" panose="020B0604020202020204" pitchFamily="34" charset="0"/>
                <a:ea typeface="Calibri" panose="020F0502020204030204" pitchFamily="34" charset="0"/>
                <a:cs typeface="Arial" panose="020B0604020202020204" pitchFamily="34" charset="0"/>
              </a:rPr>
              <a:t>Much like previous years, and in line with other schools, we do not share room allocations with the children prior to the trip. We have found that this minimises the anxiety surrounding room allocations; the children are also fully aware that they will be with their chosen friend/s. </a:t>
            </a:r>
          </a:p>
          <a:p>
            <a:pPr marL="228600">
              <a:spcAft>
                <a:spcPts val="800"/>
              </a:spcAft>
            </a:pPr>
            <a:endParaRPr lang="en-GB" sz="600" dirty="0">
              <a:latin typeface="Arial" panose="020B0604020202020204" pitchFamily="34" charset="0"/>
              <a:ea typeface="Calibri" panose="020F0502020204030204" pitchFamily="34" charset="0"/>
              <a:cs typeface="Arial" panose="020B0604020202020204" pitchFamily="34" charset="0"/>
            </a:endParaRPr>
          </a:p>
          <a:p>
            <a:pPr marL="228600">
              <a:spcAft>
                <a:spcPts val="800"/>
              </a:spcAft>
            </a:pPr>
            <a:r>
              <a:rPr lang="en-GB" dirty="0">
                <a:latin typeface="Arial" panose="020B0604020202020204" pitchFamily="34" charset="0"/>
                <a:ea typeface="Calibri" panose="020F0502020204030204" pitchFamily="34" charset="0"/>
                <a:cs typeface="Arial" panose="020B0604020202020204" pitchFamily="34" charset="0"/>
              </a:rPr>
              <a:t>Teacher rooms are always carefully planned in line with boy to girl ratio and any children requiring reasonable adjustments.  </a:t>
            </a:r>
            <a:endParaRPr lang="en-GB" sz="2800" dirty="0">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202704" y="-166836"/>
            <a:ext cx="7772400" cy="1143000"/>
          </a:xfrm>
        </p:spPr>
        <p:txBody>
          <a:bodyPr/>
          <a:lstStyle/>
          <a:p>
            <a:pPr algn="l" eaLnBrk="1" hangingPunct="1">
              <a:defRPr/>
            </a:pPr>
            <a:r>
              <a:rPr lang="en-GB" dirty="0"/>
              <a:t>KIT List </a:t>
            </a:r>
            <a:endParaRPr lang="en-US" dirty="0">
              <a:solidFill>
                <a:srgbClr val="FF3300"/>
              </a:solidFill>
            </a:endParaRPr>
          </a:p>
        </p:txBody>
      </p:sp>
      <p:pic>
        <p:nvPicPr>
          <p:cNvPr id="3" name="Content Placeholder 2"/>
          <p:cNvPicPr>
            <a:picLocks noGrp="1" noChangeAspect="1"/>
          </p:cNvPicPr>
          <p:nvPr>
            <p:ph idx="1"/>
          </p:nvPr>
        </p:nvPicPr>
        <p:blipFill>
          <a:blip r:embed="rId3"/>
          <a:stretch>
            <a:fillRect/>
          </a:stretch>
        </p:blipFill>
        <p:spPr>
          <a:xfrm>
            <a:off x="4175448" y="0"/>
            <a:ext cx="4968552" cy="6852502"/>
          </a:xfrm>
          <a:prstGeom prst="rect">
            <a:avLst/>
          </a:prstGeom>
        </p:spPr>
      </p:pic>
      <p:sp>
        <p:nvSpPr>
          <p:cNvPr id="4" name="TextBox 3"/>
          <p:cNvSpPr txBox="1"/>
          <p:nvPr/>
        </p:nvSpPr>
        <p:spPr>
          <a:xfrm>
            <a:off x="183794" y="548680"/>
            <a:ext cx="3995935" cy="526297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You should have a copy of this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It will be September,  evenings will be chilly, so bring some layers, hat and gloves, we are outside nearly all day! </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WATERPROOF – JACKET AND SHOES – CHANGE OF SHOES. </a:t>
            </a:r>
          </a:p>
          <a:p>
            <a:endParaRPr lang="en-GB" sz="12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All items need to be named</a:t>
            </a:r>
          </a:p>
        </p:txBody>
      </p:sp>
      <p:sp>
        <p:nvSpPr>
          <p:cNvPr id="5" name="Rounded Rectangle 4"/>
          <p:cNvSpPr/>
          <p:nvPr/>
        </p:nvSpPr>
        <p:spPr bwMode="auto">
          <a:xfrm>
            <a:off x="5724128" y="4581128"/>
            <a:ext cx="1296144" cy="864096"/>
          </a:xfrm>
          <a:prstGeom prst="roundRect">
            <a:avLst/>
          </a:prstGeom>
          <a:noFill/>
          <a:ln w="76200" cap="flat" cmpd="sng" algn="ctr">
            <a:solidFill>
              <a:schemeClr val="bg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Times New Roman" charset="0"/>
            </a:endParaRPr>
          </a:p>
        </p:txBody>
      </p:sp>
      <p:sp>
        <p:nvSpPr>
          <p:cNvPr id="8" name="Rounded Rectangle 7"/>
          <p:cNvSpPr/>
          <p:nvPr/>
        </p:nvSpPr>
        <p:spPr bwMode="auto">
          <a:xfrm>
            <a:off x="7847856" y="-14124"/>
            <a:ext cx="1296144" cy="418788"/>
          </a:xfrm>
          <a:prstGeom prst="roundRect">
            <a:avLst/>
          </a:prstGeom>
          <a:noFill/>
          <a:ln w="76200" cap="flat" cmpd="sng" algn="ctr">
            <a:solidFill>
              <a:schemeClr val="bg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a:ln>
                <a:noFill/>
              </a:ln>
              <a:solidFill>
                <a:schemeClr val="tx1"/>
              </a:solidFill>
              <a:effectLst/>
              <a:latin typeface="Times New Roman"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1980728" y="0"/>
            <a:ext cx="7772400" cy="1143000"/>
          </a:xfrm>
        </p:spPr>
        <p:txBody>
          <a:bodyPr/>
          <a:lstStyle/>
          <a:p>
            <a:pPr eaLnBrk="1" hangingPunct="1">
              <a:defRPr/>
            </a:pPr>
            <a:r>
              <a:rPr lang="en-GB" dirty="0"/>
              <a:t>Do Not Bring </a:t>
            </a:r>
            <a:endParaRPr lang="en-US" dirty="0">
              <a:solidFill>
                <a:srgbClr val="FF3300"/>
              </a:solidFill>
            </a:endParaRPr>
          </a:p>
        </p:txBody>
      </p:sp>
      <p:pic>
        <p:nvPicPr>
          <p:cNvPr id="3" name="Picture 2"/>
          <p:cNvPicPr>
            <a:picLocks noChangeAspect="1"/>
          </p:cNvPicPr>
          <p:nvPr/>
        </p:nvPicPr>
        <p:blipFill rotWithShape="1">
          <a:blip r:embed="rId3"/>
          <a:srcRect b="32501"/>
          <a:stretch/>
        </p:blipFill>
        <p:spPr>
          <a:xfrm>
            <a:off x="4716016" y="188640"/>
            <a:ext cx="4248472" cy="3096777"/>
          </a:xfrm>
          <a:prstGeom prst="rect">
            <a:avLst/>
          </a:prstGeom>
        </p:spPr>
      </p:pic>
      <p:sp>
        <p:nvSpPr>
          <p:cNvPr id="4" name="TextBox 3"/>
          <p:cNvSpPr txBox="1"/>
          <p:nvPr/>
        </p:nvSpPr>
        <p:spPr>
          <a:xfrm>
            <a:off x="179512" y="1143000"/>
            <a:ext cx="4392488" cy="3477875"/>
          </a:xfrm>
          <a:prstGeom prst="rect">
            <a:avLst/>
          </a:prstGeom>
          <a:noFill/>
        </p:spPr>
        <p:txBody>
          <a:bodyPr wrap="square" rtlCol="0">
            <a:spAutoFit/>
          </a:bodyPr>
          <a:lstStyle/>
          <a:p>
            <a:r>
              <a:rPr lang="en-GB" sz="2000" b="1" u="sng" dirty="0">
                <a:latin typeface="Arial" panose="020B0604020202020204" pitchFamily="34" charset="0"/>
                <a:cs typeface="Arial" panose="020B0604020202020204" pitchFamily="34" charset="0"/>
              </a:rPr>
              <a:t>Money</a:t>
            </a:r>
            <a:r>
              <a:rPr lang="en-GB" sz="2000" dirty="0">
                <a:latin typeface="Arial" panose="020B0604020202020204" pitchFamily="34" charset="0"/>
                <a:cs typeface="Arial" panose="020B0604020202020204" pitchFamily="34" charset="0"/>
              </a:rPr>
              <a:t> – no money is required during the residential, everything is provided </a:t>
            </a:r>
          </a:p>
          <a:p>
            <a:endParaRPr lang="en-GB" sz="2000" dirty="0">
              <a:latin typeface="Arial" panose="020B0604020202020204" pitchFamily="34" charset="0"/>
              <a:cs typeface="Arial" panose="020B0604020202020204" pitchFamily="34" charset="0"/>
            </a:endParaRPr>
          </a:p>
          <a:p>
            <a:r>
              <a:rPr lang="en-GB" sz="2000" b="1" u="sng" dirty="0">
                <a:latin typeface="Arial" panose="020B0604020202020204" pitchFamily="34" charset="0"/>
                <a:cs typeface="Arial" panose="020B0604020202020204" pitchFamily="34" charset="0"/>
              </a:rPr>
              <a:t>Mobile Phones/technology/smart devices </a:t>
            </a:r>
            <a:r>
              <a:rPr lang="en-GB" sz="2000" dirty="0">
                <a:latin typeface="Arial" panose="020B0604020202020204" pitchFamily="34" charset="0"/>
                <a:cs typeface="Arial" panose="020B0604020202020204" pitchFamily="34" charset="0"/>
              </a:rPr>
              <a:t>- No phones are permitted during the week residential- we will be taking the school mobile to ensure regular contact with school and in the event of a medical emergency.</a:t>
            </a:r>
          </a:p>
          <a:p>
            <a:r>
              <a:rPr lang="en-GB" sz="2000" dirty="0"/>
              <a:t> </a:t>
            </a:r>
          </a:p>
        </p:txBody>
      </p:sp>
      <p:sp>
        <p:nvSpPr>
          <p:cNvPr id="5" name="Rectangle 4"/>
          <p:cNvSpPr/>
          <p:nvPr/>
        </p:nvSpPr>
        <p:spPr>
          <a:xfrm>
            <a:off x="1476406" y="4625081"/>
            <a:ext cx="7488081" cy="1631216"/>
          </a:xfrm>
          <a:prstGeom prst="rect">
            <a:avLst/>
          </a:prstGeom>
        </p:spPr>
        <p:txBody>
          <a:bodyPr wrap="square">
            <a:spAutoFit/>
          </a:bodyPr>
          <a:lstStyle/>
          <a:p>
            <a:pPr marL="228600">
              <a:spcAft>
                <a:spcPts val="800"/>
              </a:spcAft>
            </a:pPr>
            <a:r>
              <a:rPr lang="en-GB" sz="2000" b="1" u="sng" dirty="0">
                <a:latin typeface="Arial" panose="020B0604020202020204" pitchFamily="34" charset="0"/>
                <a:ea typeface="Calibri" panose="020F0502020204030204" pitchFamily="34" charset="0"/>
                <a:cs typeface="Arial" panose="020B0604020202020204" pitchFamily="34" charset="0"/>
              </a:rPr>
              <a:t>Snacks/sweets</a:t>
            </a:r>
            <a:r>
              <a:rPr lang="en-GB" sz="2000" dirty="0">
                <a:latin typeface="Arial" panose="020B0604020202020204" pitchFamily="34" charset="0"/>
                <a:ea typeface="Calibri" panose="020F0502020204030204" pitchFamily="34" charset="0"/>
                <a:cs typeface="Arial" panose="020B0604020202020204" pitchFamily="34" charset="0"/>
              </a:rPr>
              <a:t> - No snacks/sweets are allowed due to allergens which forms part of our risk assessment – the children will just need a packed lunch in a disposable bag following our usual school lunch guidelines. A packed lunch will be provided by PGL for our return journey. </a:t>
            </a:r>
            <a:endParaRPr lang="en-GB" sz="2000" dirty="0">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107504" y="-99392"/>
            <a:ext cx="7772400" cy="1143000"/>
          </a:xfrm>
        </p:spPr>
        <p:txBody>
          <a:bodyPr/>
          <a:lstStyle/>
          <a:p>
            <a:pPr algn="l" eaLnBrk="1" hangingPunct="1">
              <a:defRPr/>
            </a:pPr>
            <a:r>
              <a:rPr lang="en-GB" dirty="0"/>
              <a:t>Other Information </a:t>
            </a:r>
            <a:endParaRPr lang="en-US" dirty="0">
              <a:solidFill>
                <a:srgbClr val="FF3300"/>
              </a:solidFill>
            </a:endParaRPr>
          </a:p>
        </p:txBody>
      </p:sp>
      <p:sp>
        <p:nvSpPr>
          <p:cNvPr id="10243" name="Rectangle 3">
            <a:extLst>
              <a:ext uri="{FF2B5EF4-FFF2-40B4-BE49-F238E27FC236}">
                <a16:creationId xmlns:a16="http://schemas.microsoft.com/office/drawing/2014/main" id="{EC98C634-E1C8-483D-66E3-030A0A21B1DC}"/>
              </a:ext>
            </a:extLst>
          </p:cNvPr>
          <p:cNvSpPr>
            <a:spLocks noGrp="1" noChangeArrowheads="1"/>
          </p:cNvSpPr>
          <p:nvPr>
            <p:ph type="body" idx="1"/>
          </p:nvPr>
        </p:nvSpPr>
        <p:spPr>
          <a:xfrm>
            <a:off x="0" y="908720"/>
            <a:ext cx="9036496" cy="4824536"/>
          </a:xfrm>
        </p:spPr>
        <p:txBody>
          <a:bodyPr/>
          <a:lstStyle/>
          <a:p>
            <a:r>
              <a:rPr lang="en-GB" altLang="en-US" sz="2200" b="1" u="sng" dirty="0">
                <a:latin typeface="+mj-lt"/>
              </a:rPr>
              <a:t>Bedding</a:t>
            </a:r>
            <a:r>
              <a:rPr lang="en-GB" altLang="en-US" sz="2200" dirty="0">
                <a:latin typeface="+mj-lt"/>
              </a:rPr>
              <a:t> – </a:t>
            </a:r>
            <a:r>
              <a:rPr lang="en-GB" sz="2200" dirty="0">
                <a:latin typeface="+mj-lt"/>
              </a:rPr>
              <a:t>All bedding is supplied by PGL so no need for children to bring any form of bedding. </a:t>
            </a:r>
          </a:p>
          <a:p>
            <a:endParaRPr lang="en-GB" altLang="en-US" sz="1050" dirty="0">
              <a:latin typeface="+mj-lt"/>
            </a:endParaRPr>
          </a:p>
          <a:p>
            <a:pPr eaLnBrk="1" hangingPunct="1">
              <a:lnSpc>
                <a:spcPct val="80000"/>
              </a:lnSpc>
            </a:pPr>
            <a:r>
              <a:rPr lang="en-GB" sz="2200" b="1" u="sng" dirty="0">
                <a:latin typeface="+mj-lt"/>
              </a:rPr>
              <a:t>Luggage</a:t>
            </a:r>
            <a:r>
              <a:rPr lang="en-GB" sz="2200" dirty="0">
                <a:latin typeface="+mj-lt"/>
              </a:rPr>
              <a:t> - As the children will need to carry and move their luggage by themselves, they will need a case/holdall that they can easily manage. Please avoid large suitcases.</a:t>
            </a:r>
          </a:p>
          <a:p>
            <a:pPr eaLnBrk="1" hangingPunct="1">
              <a:lnSpc>
                <a:spcPct val="80000"/>
              </a:lnSpc>
            </a:pPr>
            <a:endParaRPr lang="en-GB" sz="1000" dirty="0">
              <a:latin typeface="+mj-lt"/>
            </a:endParaRPr>
          </a:p>
          <a:p>
            <a:r>
              <a:rPr lang="en-GB" sz="2200" b="1" u="sng" dirty="0">
                <a:latin typeface="+mj-lt"/>
              </a:rPr>
              <a:t>Illness </a:t>
            </a:r>
            <a:r>
              <a:rPr lang="en-GB" sz="2200" dirty="0">
                <a:latin typeface="+mj-lt"/>
              </a:rPr>
              <a:t>- In the event of a child becoming seriously ill, we will contact parents in order to discuss symptoms and the care being given at that time. Please contact us ahead of the trip’s departure if you feel that this will be problematic for your child and we will be very happy to chat through some options with you.</a:t>
            </a:r>
          </a:p>
          <a:p>
            <a:pPr eaLnBrk="1" hangingPunct="1">
              <a:lnSpc>
                <a:spcPct val="80000"/>
              </a:lnSpc>
            </a:pPr>
            <a:endParaRPr lang="en-GB" altLang="en-US" sz="2200" dirty="0">
              <a:latin typeface="+mj-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107504" y="-99392"/>
            <a:ext cx="7772400" cy="1143000"/>
          </a:xfrm>
        </p:spPr>
        <p:txBody>
          <a:bodyPr/>
          <a:lstStyle/>
          <a:p>
            <a:pPr algn="l" eaLnBrk="1" hangingPunct="1">
              <a:defRPr/>
            </a:pPr>
            <a:r>
              <a:rPr lang="en-GB" dirty="0"/>
              <a:t>Other Information </a:t>
            </a:r>
            <a:endParaRPr lang="en-US" dirty="0">
              <a:solidFill>
                <a:srgbClr val="FF3300"/>
              </a:solidFill>
            </a:endParaRPr>
          </a:p>
        </p:txBody>
      </p:sp>
      <p:sp>
        <p:nvSpPr>
          <p:cNvPr id="10243" name="Rectangle 3">
            <a:extLst>
              <a:ext uri="{FF2B5EF4-FFF2-40B4-BE49-F238E27FC236}">
                <a16:creationId xmlns:a16="http://schemas.microsoft.com/office/drawing/2014/main" id="{EC98C634-E1C8-483D-66E3-030A0A21B1DC}"/>
              </a:ext>
            </a:extLst>
          </p:cNvPr>
          <p:cNvSpPr>
            <a:spLocks noGrp="1" noChangeArrowheads="1"/>
          </p:cNvSpPr>
          <p:nvPr>
            <p:ph type="body" idx="1"/>
          </p:nvPr>
        </p:nvSpPr>
        <p:spPr>
          <a:xfrm>
            <a:off x="107504" y="908720"/>
            <a:ext cx="9036496" cy="4259262"/>
          </a:xfrm>
        </p:spPr>
        <p:txBody>
          <a:bodyPr/>
          <a:lstStyle/>
          <a:p>
            <a:pPr eaLnBrk="1" hangingPunct="1">
              <a:lnSpc>
                <a:spcPct val="80000"/>
              </a:lnSpc>
            </a:pPr>
            <a:endParaRPr lang="en-GB" altLang="en-US" sz="2200" dirty="0">
              <a:latin typeface="+mj-lt"/>
            </a:endParaRPr>
          </a:p>
          <a:p>
            <a:pPr eaLnBrk="1" hangingPunct="1">
              <a:lnSpc>
                <a:spcPct val="80000"/>
              </a:lnSpc>
            </a:pPr>
            <a:r>
              <a:rPr lang="en-GB" altLang="en-US" sz="2400" b="1" u="sng" dirty="0">
                <a:latin typeface="+mj-lt"/>
              </a:rPr>
              <a:t>What to wear for travelling </a:t>
            </a:r>
            <a:r>
              <a:rPr lang="en-GB" altLang="en-US" sz="2200" dirty="0">
                <a:latin typeface="+mj-lt"/>
              </a:rPr>
              <a:t>- </a:t>
            </a:r>
            <a:r>
              <a:rPr lang="en-GB" sz="2400" dirty="0">
                <a:latin typeface="+mj-lt"/>
              </a:rPr>
              <a:t>The children should wear comfortable clothes, however as we are stopping at Clacket Lane services, this year we would like all children to wear their school jumper/cardigan/fleece with the Kingsnorth Logo. The children may wear trainers. </a:t>
            </a:r>
            <a:endParaRPr lang="en-GB" altLang="en-US" sz="2400" dirty="0">
              <a:latin typeface="+mj-lt"/>
            </a:endParaRPr>
          </a:p>
        </p:txBody>
      </p:sp>
    </p:spTree>
    <p:extLst>
      <p:ext uri="{BB962C8B-B14F-4D97-AF65-F5344CB8AC3E}">
        <p14:creationId xmlns:p14="http://schemas.microsoft.com/office/powerpoint/2010/main" val="759420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107504" y="-99392"/>
            <a:ext cx="7772400" cy="1143000"/>
          </a:xfrm>
        </p:spPr>
        <p:txBody>
          <a:bodyPr/>
          <a:lstStyle/>
          <a:p>
            <a:pPr algn="l" eaLnBrk="1" hangingPunct="1">
              <a:defRPr/>
            </a:pPr>
            <a:r>
              <a:rPr lang="en-GB" dirty="0"/>
              <a:t>Medication </a:t>
            </a:r>
            <a:endParaRPr lang="en-US" dirty="0">
              <a:solidFill>
                <a:srgbClr val="FF3300"/>
              </a:solidFill>
            </a:endParaRPr>
          </a:p>
        </p:txBody>
      </p:sp>
      <p:sp>
        <p:nvSpPr>
          <p:cNvPr id="10243" name="Rectangle 3">
            <a:extLst>
              <a:ext uri="{FF2B5EF4-FFF2-40B4-BE49-F238E27FC236}">
                <a16:creationId xmlns:a16="http://schemas.microsoft.com/office/drawing/2014/main" id="{EC98C634-E1C8-483D-66E3-030A0A21B1DC}"/>
              </a:ext>
            </a:extLst>
          </p:cNvPr>
          <p:cNvSpPr>
            <a:spLocks noGrp="1" noChangeArrowheads="1"/>
          </p:cNvSpPr>
          <p:nvPr>
            <p:ph type="body" idx="1"/>
          </p:nvPr>
        </p:nvSpPr>
        <p:spPr>
          <a:xfrm>
            <a:off x="107504" y="1268760"/>
            <a:ext cx="9036496" cy="4259262"/>
          </a:xfrm>
        </p:spPr>
        <p:txBody>
          <a:bodyPr/>
          <a:lstStyle/>
          <a:p>
            <a:pPr eaLnBrk="1" hangingPunct="1">
              <a:lnSpc>
                <a:spcPct val="80000"/>
              </a:lnSpc>
            </a:pPr>
            <a:r>
              <a:rPr lang="en-GB" sz="2400" dirty="0">
                <a:latin typeface="+mj-lt"/>
              </a:rPr>
              <a:t>The children are familiar with all members of staff attending the trip. Please ensure the medication form is completed and returned to school (By Friday 19</a:t>
            </a:r>
            <a:r>
              <a:rPr lang="en-GB" sz="2400" baseline="30000" dirty="0">
                <a:latin typeface="+mj-lt"/>
              </a:rPr>
              <a:t>th</a:t>
            </a:r>
            <a:r>
              <a:rPr lang="en-GB" sz="2400" dirty="0">
                <a:latin typeface="+mj-lt"/>
              </a:rPr>
              <a:t>) so that we can plan for any medicines that need to be provided prior to departure. The children will not be allowed to administer any medicine by themselves.  </a:t>
            </a:r>
          </a:p>
          <a:p>
            <a:pPr eaLnBrk="1" hangingPunct="1">
              <a:lnSpc>
                <a:spcPct val="80000"/>
              </a:lnSpc>
            </a:pPr>
            <a:endParaRPr lang="en-GB" sz="2400" dirty="0">
              <a:latin typeface="+mj-lt"/>
            </a:endParaRPr>
          </a:p>
          <a:p>
            <a:pPr eaLnBrk="1" hangingPunct="1">
              <a:lnSpc>
                <a:spcPct val="80000"/>
              </a:lnSpc>
            </a:pPr>
            <a:r>
              <a:rPr lang="en-GB" sz="2400" dirty="0">
                <a:latin typeface="+mj-lt"/>
              </a:rPr>
              <a:t>Mrs Lauchlan will collect the medication on the day of the trip. Please ensure that this is in a named bag.</a:t>
            </a:r>
          </a:p>
          <a:p>
            <a:pPr eaLnBrk="1" hangingPunct="1">
              <a:lnSpc>
                <a:spcPct val="80000"/>
              </a:lnSpc>
            </a:pPr>
            <a:endParaRPr lang="en-GB" sz="2400" dirty="0">
              <a:latin typeface="+mj-lt"/>
            </a:endParaRPr>
          </a:p>
          <a:p>
            <a:pPr eaLnBrk="1" hangingPunct="1">
              <a:lnSpc>
                <a:spcPct val="80000"/>
              </a:lnSpc>
            </a:pPr>
            <a:r>
              <a:rPr lang="en-GB" sz="2400" dirty="0">
                <a:latin typeface="+mj-lt"/>
              </a:rPr>
              <a:t>Travel sickness medication for the journey there will need to be given by parents prior to them arriving on the Monday.</a:t>
            </a:r>
          </a:p>
          <a:p>
            <a:pPr eaLnBrk="1" hangingPunct="1">
              <a:lnSpc>
                <a:spcPct val="80000"/>
              </a:lnSpc>
            </a:pPr>
            <a:endParaRPr lang="en-GB" altLang="en-US" sz="2200" dirty="0">
              <a:latin typeface="+mj-lt"/>
            </a:endParaRPr>
          </a:p>
        </p:txBody>
      </p:sp>
    </p:spTree>
    <p:extLst>
      <p:ext uri="{BB962C8B-B14F-4D97-AF65-F5344CB8AC3E}">
        <p14:creationId xmlns:p14="http://schemas.microsoft.com/office/powerpoint/2010/main" val="2541271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DF073-4570-4B51-A73E-32E3F7AA84A5}"/>
              </a:ext>
            </a:extLst>
          </p:cNvPr>
          <p:cNvSpPr>
            <a:spLocks noGrp="1"/>
          </p:cNvSpPr>
          <p:nvPr>
            <p:ph type="title"/>
          </p:nvPr>
        </p:nvSpPr>
        <p:spPr>
          <a:xfrm>
            <a:off x="685800" y="116632"/>
            <a:ext cx="7772400" cy="1143000"/>
          </a:xfrm>
        </p:spPr>
        <p:txBody>
          <a:bodyPr/>
          <a:lstStyle/>
          <a:p>
            <a:r>
              <a:rPr lang="en-GB" dirty="0"/>
              <a:t>Activities and Food</a:t>
            </a:r>
          </a:p>
        </p:txBody>
      </p:sp>
      <p:sp>
        <p:nvSpPr>
          <p:cNvPr id="3" name="Content Placeholder 2">
            <a:extLst>
              <a:ext uri="{FF2B5EF4-FFF2-40B4-BE49-F238E27FC236}">
                <a16:creationId xmlns:a16="http://schemas.microsoft.com/office/drawing/2014/main" id="{186869B8-A510-4832-92D2-4816561FD7F9}"/>
              </a:ext>
            </a:extLst>
          </p:cNvPr>
          <p:cNvSpPr>
            <a:spLocks noGrp="1"/>
          </p:cNvSpPr>
          <p:nvPr>
            <p:ph idx="1"/>
          </p:nvPr>
        </p:nvSpPr>
        <p:spPr>
          <a:xfrm>
            <a:off x="685800" y="1371600"/>
            <a:ext cx="7772400" cy="4114800"/>
          </a:xfrm>
        </p:spPr>
        <p:txBody>
          <a:bodyPr/>
          <a:lstStyle/>
          <a:p>
            <a:r>
              <a:rPr lang="en-GB" sz="2800" dirty="0">
                <a:latin typeface="+mj-lt"/>
              </a:rPr>
              <a:t>On arrival, children will play a settling-in game led by PGL staff. </a:t>
            </a:r>
          </a:p>
          <a:p>
            <a:r>
              <a:rPr lang="en-GB" sz="2800" dirty="0">
                <a:latin typeface="+mj-lt"/>
              </a:rPr>
              <a:t>During the week and the evenings, they will take part in multiple activities promoting their physical and mental strengths. </a:t>
            </a:r>
          </a:p>
          <a:p>
            <a:r>
              <a:rPr lang="en-GB" sz="2800" dirty="0">
                <a:latin typeface="+mj-lt"/>
              </a:rPr>
              <a:t>The children will NOT go hungry! They will be fed 3x meals a day, which consists of lots of yummy options. PGL are aware of all dietary requirements.</a:t>
            </a:r>
          </a:p>
          <a:p>
            <a:pPr marL="0" indent="0">
              <a:buNone/>
            </a:pPr>
            <a:endParaRPr lang="en-GB" dirty="0"/>
          </a:p>
        </p:txBody>
      </p:sp>
    </p:spTree>
    <p:extLst>
      <p:ext uri="{BB962C8B-B14F-4D97-AF65-F5344CB8AC3E}">
        <p14:creationId xmlns:p14="http://schemas.microsoft.com/office/powerpoint/2010/main" val="1987017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C3DABA1-FFD4-4F2F-AF71-17D939814AFA}"/>
              </a:ext>
            </a:extLst>
          </p:cNvPr>
          <p:cNvSpPr>
            <a:spLocks noGrp="1" noChangeArrowheads="1"/>
          </p:cNvSpPr>
          <p:nvPr>
            <p:ph type="ctrTitle"/>
          </p:nvPr>
        </p:nvSpPr>
        <p:spPr>
          <a:xfrm>
            <a:off x="684213" y="1412875"/>
            <a:ext cx="7772400" cy="2654300"/>
          </a:xfrm>
        </p:spPr>
        <p:txBody>
          <a:bodyPr/>
          <a:lstStyle/>
          <a:p>
            <a:pPr eaLnBrk="1" hangingPunct="1">
              <a:defRPr/>
            </a:pPr>
            <a:r>
              <a:rPr lang="en-GB" dirty="0"/>
              <a:t>Thank you for listening.</a:t>
            </a:r>
            <a:br>
              <a:rPr lang="en-GB" dirty="0"/>
            </a:br>
            <a:r>
              <a:rPr lang="en-GB" dirty="0"/>
              <a:t>Any Questions?</a:t>
            </a:r>
            <a:br>
              <a:rPr lang="en-GB" dirty="0"/>
            </a:br>
            <a:br>
              <a:rPr lang="en-GB" dirty="0"/>
            </a:br>
            <a:r>
              <a:rPr lang="en-GB" sz="4000" dirty="0">
                <a:solidFill>
                  <a:schemeClr val="tx1"/>
                </a:solidFill>
              </a:rPr>
              <a:t>With faith, endeavour to achieve</a:t>
            </a:r>
            <a:endParaRPr lang="en-GB" dirty="0"/>
          </a:p>
        </p:txBody>
      </p:sp>
    </p:spTree>
  </p:cSld>
  <p:clrMapOvr>
    <a:masterClrMapping/>
  </p:clrMapOvr>
</p:sld>
</file>

<file path=ppt/theme/theme1.xml><?xml version="1.0" encoding="utf-8"?>
<a:theme xmlns:a="http://schemas.openxmlformats.org/drawingml/2006/main" name="Soaring">
  <a:themeElements>
    <a:clrScheme name="Custom 1">
      <a:dk1>
        <a:srgbClr val="000000"/>
      </a:dk1>
      <a:lt1>
        <a:srgbClr val="FFFFFF"/>
      </a:lt1>
      <a:dk2>
        <a:srgbClr val="FF0033"/>
      </a:dk2>
      <a:lt2>
        <a:srgbClr val="FFCC66"/>
      </a:lt2>
      <a:accent1>
        <a:srgbClr val="FFFF00"/>
      </a:accent1>
      <a:accent2>
        <a:srgbClr val="7F0019"/>
      </a:accent2>
      <a:accent3>
        <a:srgbClr val="3F3FFF"/>
      </a:accent3>
      <a:accent4>
        <a:srgbClr val="00B0F0"/>
      </a:accent4>
      <a:accent5>
        <a:srgbClr val="00B050"/>
      </a:accent5>
      <a:accent6>
        <a:srgbClr val="92D050"/>
      </a:accent6>
      <a:hlink>
        <a:srgbClr val="7030A0"/>
      </a:hlink>
      <a:folHlink>
        <a:srgbClr val="002060"/>
      </a:folHlink>
    </a:clrScheme>
    <a:fontScheme name="Soaring">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6190</TotalTime>
  <Words>811</Words>
  <Application>Microsoft Office PowerPoint</Application>
  <PresentationFormat>On-screen Show (4:3)</PresentationFormat>
  <Paragraphs>70</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Kristen ITC</vt:lpstr>
      <vt:lpstr>Times New Roman</vt:lpstr>
      <vt:lpstr>Wingdings</vt:lpstr>
      <vt:lpstr>Soaring</vt:lpstr>
      <vt:lpstr>Y6 Parent Information Session Isle of Wight Residential  Tuesday 9th September 2025</vt:lpstr>
      <vt:lpstr>Travel Arrangements </vt:lpstr>
      <vt:lpstr>Staffing </vt:lpstr>
      <vt:lpstr>Room Allocation </vt:lpstr>
      <vt:lpstr>KIT List </vt:lpstr>
      <vt:lpstr>Do Not Bring </vt:lpstr>
      <vt:lpstr>Other Information </vt:lpstr>
      <vt:lpstr>Other Information </vt:lpstr>
      <vt:lpstr>Medication </vt:lpstr>
      <vt:lpstr>Activities and Food</vt:lpstr>
      <vt:lpstr>Thank you for listening. Any Questions?  With faith, endeavour to achieve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Information Evening.</dc:title>
  <dc:creator>Giles &amp; Nicola</dc:creator>
  <cp:lastModifiedBy>C Lauchlan</cp:lastModifiedBy>
  <cp:revision>245</cp:revision>
  <cp:lastPrinted>2023-10-10T15:13:19Z</cp:lastPrinted>
  <dcterms:created xsi:type="dcterms:W3CDTF">2008-08-18T16:23:23Z</dcterms:created>
  <dcterms:modified xsi:type="dcterms:W3CDTF">2025-09-08T09:50:55Z</dcterms:modified>
</cp:coreProperties>
</file>