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08" r:id="rId16"/>
    <p:sldId id="309" r:id="rId17"/>
    <p:sldId id="310" r:id="rId18"/>
    <p:sldId id="312" r:id="rId19"/>
    <p:sldId id="311" r:id="rId20"/>
    <p:sldId id="314" r:id="rId21"/>
    <p:sldId id="315" r:id="rId22"/>
    <p:sldId id="301" r:id="rId23"/>
    <p:sldId id="316" r:id="rId24"/>
    <p:sldId id="317" r:id="rId25"/>
    <p:sldId id="31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781B85A-98A9-4813-A4F4-3A1A5BAAFA98}"/>
    <pc:docChg chg="custSel modSld">
      <pc:chgData name="James Clegg" userId="c6df1435-7a36-4b38-be4d-16e68e91152f" providerId="ADAL" clId="{F781B85A-98A9-4813-A4F4-3A1A5BAAFA98}" dt="2020-12-17T14:50:04.571" v="13"/>
      <pc:docMkLst>
        <pc:docMk/>
      </pc:docMkLst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4128357408" sldId="298"/>
        </pc:sldMkLst>
        <pc:picChg chg="del">
          <ac:chgData name="James Clegg" userId="c6df1435-7a36-4b38-be4d-16e68e91152f" providerId="ADAL" clId="{F781B85A-98A9-4813-A4F4-3A1A5BAAFA98}" dt="2020-12-17T14:49:18.248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782242679" sldId="301"/>
        </pc:sldMkLst>
        <pc:picChg chg="del">
          <ac:chgData name="James Clegg" userId="c6df1435-7a36-4b38-be4d-16e68e91152f" providerId="ADAL" clId="{F781B85A-98A9-4813-A4F4-3A1A5BAAFA98}" dt="2020-12-17T14:49:43.624" v="9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286264232" sldId="303"/>
        </pc:sldMkLst>
        <pc:picChg chg="del">
          <ac:chgData name="James Clegg" userId="c6df1435-7a36-4b38-be4d-16e68e91152f" providerId="ADAL" clId="{F781B85A-98A9-4813-A4F4-3A1A5BAAFA98}" dt="2020-12-17T14:49:20.418" v="1" actId="478"/>
          <ac:picMkLst>
            <pc:docMk/>
            <pc:sldMk cId="286264232" sldId="30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652817032" sldId="308"/>
        </pc:sldMkLst>
        <pc:picChg chg="del">
          <ac:chgData name="James Clegg" userId="c6df1435-7a36-4b38-be4d-16e68e91152f" providerId="ADAL" clId="{F781B85A-98A9-4813-A4F4-3A1A5BAAFA98}" dt="2020-12-17T14:49:23.881" v="2" actId="478"/>
          <ac:picMkLst>
            <pc:docMk/>
            <pc:sldMk cId="652817032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187249366" sldId="309"/>
        </pc:sldMkLst>
        <pc:picChg chg="del">
          <ac:chgData name="James Clegg" userId="c6df1435-7a36-4b38-be4d-16e68e91152f" providerId="ADAL" clId="{F781B85A-98A9-4813-A4F4-3A1A5BAAFA98}" dt="2020-12-17T14:49:26.415" v="3" actId="478"/>
          <ac:picMkLst>
            <pc:docMk/>
            <pc:sldMk cId="1187249366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653036888" sldId="310"/>
        </pc:sldMkLst>
        <pc:picChg chg="del">
          <ac:chgData name="James Clegg" userId="c6df1435-7a36-4b38-be4d-16e68e91152f" providerId="ADAL" clId="{F781B85A-98A9-4813-A4F4-3A1A5BAAFA98}" dt="2020-12-17T14:49:28.973" v="4" actId="478"/>
          <ac:picMkLst>
            <pc:docMk/>
            <pc:sldMk cId="1653036888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75269523" sldId="311"/>
        </pc:sldMkLst>
        <pc:picChg chg="del">
          <ac:chgData name="James Clegg" userId="c6df1435-7a36-4b38-be4d-16e68e91152f" providerId="ADAL" clId="{F781B85A-98A9-4813-A4F4-3A1A5BAAFA98}" dt="2020-12-17T14:49:34.071" v="6" actId="478"/>
          <ac:picMkLst>
            <pc:docMk/>
            <pc:sldMk cId="375269523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4090216131" sldId="312"/>
        </pc:sldMkLst>
        <pc:picChg chg="del">
          <ac:chgData name="James Clegg" userId="c6df1435-7a36-4b38-be4d-16e68e91152f" providerId="ADAL" clId="{F781B85A-98A9-4813-A4F4-3A1A5BAAFA98}" dt="2020-12-17T14:49:31.133" v="5" actId="478"/>
          <ac:picMkLst>
            <pc:docMk/>
            <pc:sldMk cId="4090216131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932133417" sldId="314"/>
        </pc:sldMkLst>
        <pc:picChg chg="del">
          <ac:chgData name="James Clegg" userId="c6df1435-7a36-4b38-be4d-16e68e91152f" providerId="ADAL" clId="{F781B85A-98A9-4813-A4F4-3A1A5BAAFA98}" dt="2020-12-17T14:49:36.674" v="7" actId="478"/>
          <ac:picMkLst>
            <pc:docMk/>
            <pc:sldMk cId="932133417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514869463" sldId="315"/>
        </pc:sldMkLst>
        <pc:picChg chg="del">
          <ac:chgData name="James Clegg" userId="c6df1435-7a36-4b38-be4d-16e68e91152f" providerId="ADAL" clId="{F781B85A-98A9-4813-A4F4-3A1A5BAAFA98}" dt="2020-12-17T14:49:40.761" v="8" actId="478"/>
          <ac:picMkLst>
            <pc:docMk/>
            <pc:sldMk cId="1514869463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2121562367" sldId="316"/>
        </pc:sldMkLst>
        <pc:picChg chg="del">
          <ac:chgData name="James Clegg" userId="c6df1435-7a36-4b38-be4d-16e68e91152f" providerId="ADAL" clId="{F781B85A-98A9-4813-A4F4-3A1A5BAAFA98}" dt="2020-12-17T14:49:46.161" v="10" actId="478"/>
          <ac:picMkLst>
            <pc:docMk/>
            <pc:sldMk cId="2121562367" sldId="31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599782386" sldId="317"/>
        </pc:sldMkLst>
        <pc:picChg chg="del">
          <ac:chgData name="James Clegg" userId="c6df1435-7a36-4b38-be4d-16e68e91152f" providerId="ADAL" clId="{F781B85A-98A9-4813-A4F4-3A1A5BAAFA98}" dt="2020-12-17T14:49:50.396" v="11" actId="478"/>
          <ac:picMkLst>
            <pc:docMk/>
            <pc:sldMk cId="3599782386" sldId="31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618102169" sldId="318"/>
        </pc:sldMkLst>
        <pc:picChg chg="del">
          <ac:chgData name="James Clegg" userId="c6df1435-7a36-4b38-be4d-16e68e91152f" providerId="ADAL" clId="{F781B85A-98A9-4813-A4F4-3A1A5BAAFA98}" dt="2020-12-17T14:49:53.826" v="12" actId="478"/>
          <ac:picMkLst>
            <pc:docMk/>
            <pc:sldMk cId="3618102169" sldId="318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10" Type="http://schemas.openxmlformats.org/officeDocument/2006/relationships/image" Target="../media/image28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632166" y="34045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6373" y="163368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8107" y="292473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13 straws. She wants to make them into triangles. How many triangles can she make?</a:t>
            </a:r>
          </a:p>
        </p:txBody>
      </p:sp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692457" cy="97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5" y="1533021"/>
            <a:ext cx="912133" cy="11385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19" y="1533021"/>
            <a:ext cx="912133" cy="11385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83" y="153302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547" y="1533021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11" y="1533021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5" y="1533021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39" y="1533021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03" y="153302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68" y="153302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33" y="1533021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98" y="1533021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663" y="1533021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429" y="1533021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6" y="3383711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749569" y="3321833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408555" y="3911179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1" y="3383711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522328" y="3321833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96706" y="3865003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36" y="3383711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160061" y="3321833"/>
            <a:ext cx="912133" cy="11385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812075" y="3877199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44" y="3383711"/>
            <a:ext cx="912133" cy="113853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866098" y="3321833"/>
            <a:ext cx="912133" cy="113853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513043" y="3884612"/>
            <a:ext cx="912133" cy="11385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3990445" y="526148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281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03" y="5218004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666547" y="53606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70709" y="2423509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p:pic>
        <p:nvPicPr>
          <p:cNvPr id="56" name="Picture 5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4" y="2128098"/>
            <a:ext cx="716166" cy="1011873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870708" y="4233909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84" y="4532506"/>
            <a:ext cx="705564" cy="515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7249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093576" y="1632474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r2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09" y="2314749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3" y="2314749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737" y="2314749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01" y="2314749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265" y="2314749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29" y="2314749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793" y="2314749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557" y="2314749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322" y="2314749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087" y="2314749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852" y="2314749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17" y="2314749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383" y="2314749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367" y="2318951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303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0" y="231895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364" y="2323153"/>
            <a:ext cx="912133" cy="1138531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901832" y="650130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3971696" y="1593992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57" y="354719"/>
            <a:ext cx="716166" cy="10118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7" y="2327355"/>
            <a:ext cx="912133" cy="113853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60" y="2281624"/>
            <a:ext cx="912133" cy="11385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487973" y="2219746"/>
            <a:ext cx="912133" cy="11385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146959" y="2809092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021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1029007" y="706632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08" y="692026"/>
            <a:ext cx="705564" cy="515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4098871" y="1619337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r1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32" y="3985743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604" y="2521940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548317" y="2460062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207303" y="3049408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159" y="2521940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321076" y="2460062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995454" y="3003232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384" y="2521940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958809" y="2460062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5610823" y="3015428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362" y="3908425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355616" y="3846547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002561" y="4409326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954" y="3862247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964667" y="3800369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623653" y="4389715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26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888709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</a:rPr>
                  <a:t>3,924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1,307 r3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  <a:blipFill>
                <a:blip r:embed="rId6"/>
                <a:stretch>
                  <a:fillRect l="-3947" t="-10465" r="-30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5,626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24 r6 </a:t>
                </a: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  <a:blipFill>
                <a:blip r:embed="rId7"/>
                <a:stretch>
                  <a:fillRect l="-3676" t="-10465" r="-34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3,242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810 r2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8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3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39653 0.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0313 0.3326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8" grpId="1"/>
      <p:bldP spid="40" grpId="0"/>
      <p:bldP spid="40" grpId="1"/>
      <p:bldP spid="41" grpId="0"/>
      <p:bldP spid="4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3350949"/>
            <a:ext cx="655069" cy="638935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057873"/>
              </p:ext>
            </p:extLst>
          </p:nvPr>
        </p:nvGraphicFramePr>
        <p:xfrm>
          <a:off x="437219" y="1745914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,291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2185525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28" y="2185525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2738393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28" y="2738393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2185525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2185525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2185525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342868"/>
              </p:ext>
            </p:extLst>
          </p:nvPr>
        </p:nvGraphicFramePr>
        <p:xfrm>
          <a:off x="5442461" y="2207496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9356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06076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41478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519420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00" y="2201861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31" y="2201861"/>
            <a:ext cx="664719" cy="64834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466798" y="2201860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481384" y="3450606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1072562" y="3670011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19" y="2776974"/>
            <a:ext cx="664719" cy="64834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450" y="2776974"/>
            <a:ext cx="664719" cy="6483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76" y="3350949"/>
            <a:ext cx="664719" cy="6483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907" y="3350949"/>
            <a:ext cx="664719" cy="64834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495" y="3926062"/>
            <a:ext cx="664719" cy="64834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326" y="3926062"/>
            <a:ext cx="664719" cy="64834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671" y="4502296"/>
            <a:ext cx="664719" cy="64834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6440116" y="283841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2768367"/>
            <a:ext cx="655070" cy="63893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2768367"/>
            <a:ext cx="655070" cy="63893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3352632"/>
            <a:ext cx="655070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3352632"/>
            <a:ext cx="655070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3935474"/>
            <a:ext cx="655070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3935474"/>
            <a:ext cx="655070" cy="63893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4492338"/>
            <a:ext cx="655070" cy="63893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4492338"/>
            <a:ext cx="655070" cy="63893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5075180"/>
            <a:ext cx="655070" cy="63893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5075180"/>
            <a:ext cx="655070" cy="638935"/>
          </a:xfrm>
          <a:prstGeom prst="rect">
            <a:avLst/>
          </a:prstGeom>
        </p:spPr>
      </p:pic>
      <p:sp>
        <p:nvSpPr>
          <p:cNvPr id="73" name="L-Shape 72"/>
          <p:cNvSpPr/>
          <p:nvPr/>
        </p:nvSpPr>
        <p:spPr>
          <a:xfrm flipV="1">
            <a:off x="1782612" y="2229082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L-Shape 73"/>
          <p:cNvSpPr/>
          <p:nvPr/>
        </p:nvSpPr>
        <p:spPr>
          <a:xfrm flipV="1">
            <a:off x="1782612" y="3404548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L-Shape 74"/>
          <p:cNvSpPr/>
          <p:nvPr/>
        </p:nvSpPr>
        <p:spPr>
          <a:xfrm flipV="1">
            <a:off x="1782612" y="4524763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L-Shape 75"/>
          <p:cNvSpPr/>
          <p:nvPr/>
        </p:nvSpPr>
        <p:spPr>
          <a:xfrm flipV="1">
            <a:off x="3111628" y="2197218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L-Shape 76"/>
          <p:cNvSpPr/>
          <p:nvPr/>
        </p:nvSpPr>
        <p:spPr>
          <a:xfrm flipV="1">
            <a:off x="3111627" y="3367237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 flipV="1">
            <a:off x="3075901" y="459375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 flipV="1">
            <a:off x="3667079" y="4683734"/>
            <a:ext cx="759422" cy="12942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Picture 8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2781737"/>
            <a:ext cx="669379" cy="65289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2797714"/>
            <a:ext cx="669379" cy="65289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3366203"/>
            <a:ext cx="669379" cy="65289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3382180"/>
            <a:ext cx="669379" cy="65289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3961814"/>
            <a:ext cx="669379" cy="65289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3977791"/>
            <a:ext cx="669379" cy="65289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4546280"/>
            <a:ext cx="669379" cy="65289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4562257"/>
            <a:ext cx="669379" cy="65289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5196061"/>
            <a:ext cx="669379" cy="65289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5212038"/>
            <a:ext cx="669379" cy="652892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7447687" y="2838417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0" name="L-Shape 99"/>
          <p:cNvSpPr/>
          <p:nvPr/>
        </p:nvSpPr>
        <p:spPr>
          <a:xfrm flipV="1">
            <a:off x="4390213" y="4604839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L-Shape 100"/>
          <p:cNvSpPr/>
          <p:nvPr/>
        </p:nvSpPr>
        <p:spPr>
          <a:xfrm flipV="1">
            <a:off x="4392315" y="3410400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87877" y="2449427"/>
            <a:ext cx="1305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5026481" y="468692"/>
                <a:ext cx="18394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1,322 r3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6481" y="468692"/>
                <a:ext cx="1839430" cy="523220"/>
              </a:xfrm>
              <a:prstGeom prst="rect">
                <a:avLst/>
              </a:prstGeom>
              <a:blipFill>
                <a:blip r:embed="rId10"/>
                <a:stretch>
                  <a:fillRect t="-11628" r="-33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1486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78" grpId="0"/>
      <p:bldP spid="73" grpId="0" animBg="1"/>
      <p:bldP spid="74" grpId="0" animBg="1"/>
      <p:bldP spid="75" grpId="0" animBg="1"/>
      <p:bldP spid="76" grpId="0" animBg="1"/>
      <p:bldP spid="77" grpId="0" animBg="1"/>
      <p:bldP spid="99" grpId="0"/>
      <p:bldP spid="100" grpId="0" animBg="1"/>
      <p:bldP spid="101" grpId="0" animBg="1"/>
      <p:bldP spid="7" grpId="0"/>
      <p:bldP spid="1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146" y="1725846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403566" y="1535434"/>
            <a:ext cx="3265714" cy="976086"/>
          </a:xfrm>
          <a:prstGeom prst="wedgeRoundRectCallout">
            <a:avLst>
              <a:gd name="adj1" fmla="val 69341"/>
              <a:gd name="adj2" fmla="val 581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1,126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blipFill>
                <a:blip r:embed="rId6"/>
                <a:stretch>
                  <a:fillRect l="-4664" t="-12500" r="-335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ross 4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1044990" y="1319860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374" y="3283967"/>
            <a:ext cx="7031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5 times table is in a pattern: 5, 10, 15, 20 ..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374" y="4143368"/>
            <a:ext cx="7031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5,627 is a whole number but it doesn’t end in a 5 or a 0 so the answer must have a remainder.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>
                    <a:solidFill>
                      <a:schemeClr val="accent1"/>
                    </a:solidFill>
                  </a:rPr>
                  <a:t>1,125 r2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blipFill>
                <a:blip r:embed="rId8"/>
                <a:stretch>
                  <a:fillRect l="-4032" t="-12500" r="-8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2156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  <p:bldP spid="11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349 people at a wedding. 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290794"/>
              </p:ext>
            </p:extLst>
          </p:nvPr>
        </p:nvGraphicFramePr>
        <p:xfrm>
          <a:off x="2806928" y="3144250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63823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70543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05945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64789" y="372602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3297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43 tables.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8902" y="1908290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41812" y="373104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39981" y="3386181"/>
            <a:ext cx="1325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291" y="5285455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02135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2924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44 tables.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978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6" grpId="0"/>
      <p:bldP spid="16" grpId="1"/>
      <p:bldP spid="18" grpId="0"/>
      <p:bldP spid="19" grpId="0"/>
      <p:bldP spid="21" grpId="0"/>
      <p:bldP spid="21" grpId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181021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6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4.9|0.3|0.6|2|0.3|0.5|0.7|0.4|0.5|1.5|0.4|0.5|3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|0.7|0.5|0.4|0.8|0.4|0.9|0.4|0.4|0.8|0.4|0.8|5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0.8|0.8|0.7|0.7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4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3.2|4.2|6.8|6.4|3.3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6|11.8|2.7|6.3|1|0.7|6|2.9|0.9|0.8|2|10.6|1|1.7|5.9|0.8|1|1.8|8.5|0.9|2.2|1.7|5.1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3|13.8|18.4|13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7.3|3.6|8.1|6.5|6.3|2.8|2.6|2.4|16.6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1F7C5E-A189-4554-9C60-33BDEFC67D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8687</TotalTime>
  <Words>373</Words>
  <Application>Microsoft Office PowerPoint</Application>
  <PresentationFormat>On-screen Show (4:3)</PresentationFormat>
  <Paragraphs>100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Riseley, Grace</cp:lastModifiedBy>
  <cp:revision>233</cp:revision>
  <dcterms:created xsi:type="dcterms:W3CDTF">2019-07-05T11:02:13Z</dcterms:created>
  <dcterms:modified xsi:type="dcterms:W3CDTF">2021-01-14T14:17:32Z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