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51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2436" y="60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94387847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Keeping up with your children english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1" y="0"/>
            <a:ext cx="7399358" cy="10464800"/>
          </a:xfrm>
          <a:prstGeom prst="rect">
            <a:avLst/>
          </a:prstGeom>
          <a:ln w="3175">
            <a:miter lim="400000"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A744878-2DBC-48D5-81A3-FFDE83337B24}"/>
              </a:ext>
            </a:extLst>
          </p:cNvPr>
          <p:cNvSpPr/>
          <p:nvPr/>
        </p:nvSpPr>
        <p:spPr>
          <a:xfrm>
            <a:off x="393874" y="3936256"/>
            <a:ext cx="7017868" cy="1660629"/>
          </a:xfrm>
          <a:prstGeom prst="rect">
            <a:avLst/>
          </a:prstGeom>
          <a:solidFill>
            <a:schemeClr val="bg1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9517" tIns="29517" rIns="29517" bIns="29517" numCol="1" spcCol="38100" rtlCol="0" anchor="ctr">
            <a:spAutoFit/>
          </a:bodyPr>
          <a:lstStyle/>
          <a:p>
            <a: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20" name="Shape 120"/>
          <p:cNvSpPr/>
          <p:nvPr/>
        </p:nvSpPr>
        <p:spPr>
          <a:xfrm>
            <a:off x="874544" y="5855555"/>
            <a:ext cx="4697098" cy="314789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29517" tIns="29517" rIns="29517" bIns="29517" anchor="ctr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dirty="0"/>
          </a:p>
          <a:p>
            <a:pPr algn="l" defTabSz="490537">
              <a:lnSpc>
                <a:spcPct val="120000"/>
              </a:lnSpc>
              <a:spcBef>
                <a:spcPts val="6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One off sessions: 10.00-11.30 am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Wednesday: .3rd, 10</a:t>
            </a:r>
            <a:r>
              <a:rPr lang="en-GB" baseline="30000" dirty="0"/>
              <a:t>th</a:t>
            </a:r>
            <a:r>
              <a:rPr lang="en-GB" dirty="0"/>
              <a:t>, 17</a:t>
            </a:r>
            <a:r>
              <a:rPr lang="en-GB" baseline="30000" dirty="0"/>
              <a:t>th, </a:t>
            </a:r>
            <a:r>
              <a:rPr lang="en-GB" dirty="0"/>
              <a:t> 24</a:t>
            </a:r>
            <a:r>
              <a:rPr lang="en-GB" baseline="30000" dirty="0"/>
              <a:t>th</a:t>
            </a:r>
            <a:r>
              <a:rPr lang="en-GB" dirty="0"/>
              <a:t> June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and 1</a:t>
            </a:r>
            <a:r>
              <a:rPr lang="en-GB" baseline="30000" dirty="0"/>
              <a:t>st</a:t>
            </a:r>
            <a:r>
              <a:rPr lang="en-GB" dirty="0"/>
              <a:t> July. </a:t>
            </a: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To book a place please </a:t>
            </a:r>
            <a:r>
              <a:rPr lang="en-GB" b="1" dirty="0"/>
              <a:t>call 03000 415888 </a:t>
            </a:r>
            <a:r>
              <a:rPr lang="en-GB" dirty="0"/>
              <a:t>or email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b="1" dirty="0"/>
              <a:t>BusinessSupportTeam@kent.gov.uk</a:t>
            </a:r>
            <a:r>
              <a:rPr b="1" dirty="0"/>
              <a:t> </a:t>
            </a:r>
            <a:endParaRPr lang="en-GB" b="1" dirty="0">
              <a:solidFill>
                <a:schemeClr val="tx1"/>
              </a:solidFill>
            </a:endParaRP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b="1" dirty="0">
                <a:solidFill>
                  <a:srgbClr val="515152"/>
                </a:solidFill>
              </a:rPr>
              <a:t>: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45 Light"/>
                <a:ea typeface="Helvetica Neue LT Std 45 Light"/>
                <a:cs typeface="Helvetica Neue LT Std 45 Light"/>
                <a:sym typeface="Helvetica Neue LT Std 45 Light"/>
              </a:defRPr>
            </a:pPr>
            <a:r>
              <a:rPr dirty="0"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rPr>
              <a:t>:</a:t>
            </a:r>
            <a:r>
              <a:rPr sz="1800" dirty="0"/>
              <a:t> </a:t>
            </a: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9A0C3F47-FCDF-4BBB-AE58-048A9B175E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1" y="207294"/>
            <a:ext cx="4275743" cy="209482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EF526D0-DEB5-43FC-BB7F-6A14E0A6609B}"/>
              </a:ext>
            </a:extLst>
          </p:cNvPr>
          <p:cNvSpPr/>
          <p:nvPr/>
        </p:nvSpPr>
        <p:spPr>
          <a:xfrm>
            <a:off x="144757" y="2639979"/>
            <a:ext cx="7266985" cy="540000"/>
          </a:xfrm>
          <a:prstGeom prst="rect">
            <a:avLst/>
          </a:prstGeom>
          <a:solidFill>
            <a:srgbClr val="885D97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="horz" wrap="square" lIns="29517" tIns="29517" rIns="29517" bIns="29517" numCol="1" spcCol="38100" rtlCol="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1pPr>
            <a:lvl2pPr marL="0" marR="0" indent="228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2pPr>
            <a:lvl3pPr marL="0" marR="0" indent="457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3pPr>
            <a:lvl4pPr marL="0" marR="0" indent="685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4pPr>
            <a:lvl5pPr marL="0" marR="0" indent="9144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5pPr>
            <a:lvl6pPr marL="0" marR="0" indent="11430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6pPr>
            <a:lvl7pPr marL="0" marR="0" indent="1371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7pPr>
            <a:lvl8pPr marL="0" marR="0" indent="1600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8pPr>
            <a:lvl9pPr marL="0" marR="0" indent="1828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GB" sz="2400" b="1" dirty="0">
                <a:solidFill>
                  <a:schemeClr val="bg1"/>
                </a:solidFill>
                <a:latin typeface="Helvetica Neue LT Std 55 Roman"/>
              </a:rPr>
              <a:t>Story Time</a:t>
            </a:r>
            <a:r>
              <a:rPr kumimoji="0" lang="en-GB" sz="2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 Neue LT Std 55 Roman"/>
                <a:sym typeface="Helvetica Light"/>
              </a:rPr>
              <a:t> (virtual course)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7A2099-DCF3-4003-857E-BBAC294A59D9}"/>
              </a:ext>
            </a:extLst>
          </p:cNvPr>
          <p:cNvSpPr/>
          <p:nvPr/>
        </p:nvSpPr>
        <p:spPr>
          <a:xfrm>
            <a:off x="573893" y="4229224"/>
            <a:ext cx="6408712" cy="1290717"/>
          </a:xfrm>
          <a:prstGeom prst="rect">
            <a:avLst/>
          </a:prstGeom>
          <a:solidFill>
            <a:schemeClr val="bg1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9517" tIns="29517" rIns="29517" bIns="29517" numCol="1" spcCol="38100" rtlCol="0" anchor="ctr">
            <a:spAutoFit/>
          </a:bodyPr>
          <a:lstStyle/>
          <a:p>
            <a:pPr algn="l"/>
            <a:r>
              <a:rPr lang="en-GB" sz="1600" dirty="0">
                <a:solidFill>
                  <a:srgbClr val="515152"/>
                </a:solidFill>
                <a:latin typeface="Helvetica Neue LT Std 55 Roman"/>
              </a:rPr>
              <a:t>• Listen to a story with your child</a:t>
            </a:r>
          </a:p>
          <a:p>
            <a:pPr algn="l"/>
            <a:endParaRPr lang="en-GB" sz="1600" dirty="0">
              <a:solidFill>
                <a:srgbClr val="515152"/>
              </a:solidFill>
              <a:latin typeface="Helvetica Neue LT Std 55 Roman"/>
            </a:endParaRPr>
          </a:p>
          <a:p>
            <a:pPr algn="l"/>
            <a:r>
              <a:rPr lang="en-GB" sz="1600" dirty="0">
                <a:solidFill>
                  <a:srgbClr val="515152"/>
                </a:solidFill>
                <a:latin typeface="Helvetica Neue LT Std 55 Roman"/>
              </a:rPr>
              <a:t>• Enjoy the story and have fun together sharing the text</a:t>
            </a:r>
          </a:p>
          <a:p>
            <a:pPr algn="l"/>
            <a:endParaRPr lang="en-GB" sz="1600" dirty="0">
              <a:solidFill>
                <a:srgbClr val="515152"/>
              </a:solidFill>
              <a:latin typeface="Helvetica Neue LT Std 55 Roman"/>
            </a:endParaRPr>
          </a:p>
          <a:p>
            <a:pPr algn="l"/>
            <a:r>
              <a:rPr lang="en-GB" sz="1600" dirty="0">
                <a:solidFill>
                  <a:srgbClr val="515152"/>
                </a:solidFill>
                <a:latin typeface="Helvetica Neue LT Std 55 Roman"/>
              </a:rPr>
              <a:t>• Be creative and share ideas about the story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68</Words>
  <Application>Microsoft Office PowerPoint</Application>
  <PresentationFormat>Custom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Helvetica Light</vt:lpstr>
      <vt:lpstr>Helvetica Neue</vt:lpstr>
      <vt:lpstr>Helvetica Neue LT Std 45 Light</vt:lpstr>
      <vt:lpstr>Helvetica Neue LT Std 55 Roman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Mrs K McNeil</cp:lastModifiedBy>
  <cp:revision>12</cp:revision>
  <dcterms:modified xsi:type="dcterms:W3CDTF">2020-06-03T09:16:54Z</dcterms:modified>
</cp:coreProperties>
</file>