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22" r:id="rId13"/>
    <p:sldId id="316" r:id="rId14"/>
    <p:sldId id="299" r:id="rId15"/>
    <p:sldId id="300" r:id="rId16"/>
    <p:sldId id="317" r:id="rId17"/>
    <p:sldId id="318" r:id="rId18"/>
    <p:sldId id="319" r:id="rId19"/>
    <p:sldId id="320" r:id="rId20"/>
    <p:sldId id="321" r:id="rId21"/>
    <p:sldId id="323" r:id="rId22"/>
    <p:sldId id="324" r:id="rId23"/>
    <p:sldId id="30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88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3978" autoAdjust="0"/>
  </p:normalViewPr>
  <p:slideViewPr>
    <p:cSldViewPr snapToGrid="0" snapToObjects="1">
      <p:cViewPr varScale="1">
        <p:scale>
          <a:sx n="28" d="100"/>
          <a:sy n="28" d="100"/>
        </p:scale>
        <p:origin x="908" y="40"/>
      </p:cViewPr>
      <p:guideLst>
        <p:guide orient="horz" pos="2160"/>
        <p:guide pos="88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3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B3B085AB-D079-48B2-9D8D-D5D5FF1E17AD}"/>
    <pc:docChg chg="custSel modSld">
      <pc:chgData name="James Clegg" userId="c6df1435-7a36-4b38-be4d-16e68e91152f" providerId="ADAL" clId="{B3B085AB-D079-48B2-9D8D-D5D5FF1E17AD}" dt="2021-02-03T10:13:29.840" v="20" actId="1076"/>
      <pc:docMkLst>
        <pc:docMk/>
      </pc:docMkLst>
      <pc:sldChg chg="modTransition">
        <pc:chgData name="James Clegg" userId="c6df1435-7a36-4b38-be4d-16e68e91152f" providerId="ADAL" clId="{B3B085AB-D079-48B2-9D8D-D5D5FF1E17AD}" dt="2021-01-21T17:16:58.213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B3B085AB-D079-48B2-9D8D-D5D5FF1E17AD}" dt="2021-01-21T17:16:58.213" v="1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B3B085AB-D079-48B2-9D8D-D5D5FF1E17AD}" dt="2021-01-21T17:16:58.213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3939627984" sldId="300"/>
        </pc:sldMkLst>
        <pc:picChg chg="del">
          <ac:chgData name="James Clegg" userId="c6df1435-7a36-4b38-be4d-16e68e91152f" providerId="ADAL" clId="{B3B085AB-D079-48B2-9D8D-D5D5FF1E17AD}" dt="2021-01-21T17:16:14.378" v="2" actId="478"/>
          <ac:picMkLst>
            <pc:docMk/>
            <pc:sldMk cId="3939627984" sldId="300"/>
            <ac:picMk id="9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3782242679" sldId="301"/>
        </pc:sldMkLst>
        <pc:spChg chg="mod">
          <ac:chgData name="James Clegg" userId="c6df1435-7a36-4b38-be4d-16e68e91152f" providerId="ADAL" clId="{B3B085AB-D079-48B2-9D8D-D5D5FF1E17AD}" dt="2021-01-21T17:16:44.346" v="12" actId="20577"/>
          <ac:spMkLst>
            <pc:docMk/>
            <pc:sldMk cId="3782242679" sldId="301"/>
            <ac:spMk id="3" creationId="{00000000-0000-0000-0000-000000000000}"/>
          </ac:spMkLst>
        </pc:spChg>
        <pc:picChg chg="del">
          <ac:chgData name="James Clegg" userId="c6df1435-7a36-4b38-be4d-16e68e91152f" providerId="ADAL" clId="{B3B085AB-D079-48B2-9D8D-D5D5FF1E17AD}" dt="2021-01-21T17:16:39.529" v="10" actId="478"/>
          <ac:picMkLst>
            <pc:docMk/>
            <pc:sldMk cId="3782242679" sldId="30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3984019274" sldId="316"/>
        </pc:sldMkLst>
        <pc:picChg chg="del">
          <ac:chgData name="James Clegg" userId="c6df1435-7a36-4b38-be4d-16e68e91152f" providerId="ADAL" clId="{B3B085AB-D079-48B2-9D8D-D5D5FF1E17AD}" dt="2021-01-21T17:16:11.036" v="1" actId="478"/>
          <ac:picMkLst>
            <pc:docMk/>
            <pc:sldMk cId="3984019274" sldId="316"/>
            <ac:picMk id="8" creationId="{00000000-0000-0000-0000-000000000000}"/>
          </ac:picMkLst>
        </pc:picChg>
      </pc:sldChg>
      <pc:sldChg chg="delSp modSp modTransition delAnim modAnim">
        <pc:chgData name="James Clegg" userId="c6df1435-7a36-4b38-be4d-16e68e91152f" providerId="ADAL" clId="{B3B085AB-D079-48B2-9D8D-D5D5FF1E17AD}" dt="2021-02-03T10:13:29.840" v="20" actId="1076"/>
        <pc:sldMkLst>
          <pc:docMk/>
          <pc:sldMk cId="2205995224" sldId="317"/>
        </pc:sldMkLst>
        <pc:spChg chg="mod">
          <ac:chgData name="James Clegg" userId="c6df1435-7a36-4b38-be4d-16e68e91152f" providerId="ADAL" clId="{B3B085AB-D079-48B2-9D8D-D5D5FF1E17AD}" dt="2021-02-03T10:13:25.414" v="19" actId="1076"/>
          <ac:spMkLst>
            <pc:docMk/>
            <pc:sldMk cId="2205995224" sldId="317"/>
            <ac:spMk id="33" creationId="{00000000-0000-0000-0000-000000000000}"/>
          </ac:spMkLst>
        </pc:spChg>
        <pc:spChg chg="mod">
          <ac:chgData name="James Clegg" userId="c6df1435-7a36-4b38-be4d-16e68e91152f" providerId="ADAL" clId="{B3B085AB-D079-48B2-9D8D-D5D5FF1E17AD}" dt="2021-02-03T10:13:29.840" v="20" actId="1076"/>
          <ac:spMkLst>
            <pc:docMk/>
            <pc:sldMk cId="2205995224" sldId="317"/>
            <ac:spMk id="34" creationId="{00000000-0000-0000-0000-000000000000}"/>
          </ac:spMkLst>
        </pc:spChg>
        <pc:picChg chg="del">
          <ac:chgData name="James Clegg" userId="c6df1435-7a36-4b38-be4d-16e68e91152f" providerId="ADAL" clId="{B3B085AB-D079-48B2-9D8D-D5D5FF1E17AD}" dt="2021-01-21T17:16:16.972" v="3" actId="478"/>
          <ac:picMkLst>
            <pc:docMk/>
            <pc:sldMk cId="2205995224" sldId="31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2501895783" sldId="318"/>
        </pc:sldMkLst>
        <pc:picChg chg="del">
          <ac:chgData name="James Clegg" userId="c6df1435-7a36-4b38-be4d-16e68e91152f" providerId="ADAL" clId="{B3B085AB-D079-48B2-9D8D-D5D5FF1E17AD}" dt="2021-01-21T17:16:20.038" v="4" actId="478"/>
          <ac:picMkLst>
            <pc:docMk/>
            <pc:sldMk cId="2501895783" sldId="318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1388610258" sldId="319"/>
        </pc:sldMkLst>
        <pc:picChg chg="del">
          <ac:chgData name="James Clegg" userId="c6df1435-7a36-4b38-be4d-16e68e91152f" providerId="ADAL" clId="{B3B085AB-D079-48B2-9D8D-D5D5FF1E17AD}" dt="2021-01-21T17:16:23.512" v="5" actId="478"/>
          <ac:picMkLst>
            <pc:docMk/>
            <pc:sldMk cId="1388610258" sldId="31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3747719522" sldId="320"/>
        </pc:sldMkLst>
        <pc:picChg chg="del">
          <ac:chgData name="James Clegg" userId="c6df1435-7a36-4b38-be4d-16e68e91152f" providerId="ADAL" clId="{B3B085AB-D079-48B2-9D8D-D5D5FF1E17AD}" dt="2021-01-21T17:16:26.701" v="6" actId="478"/>
          <ac:picMkLst>
            <pc:docMk/>
            <pc:sldMk cId="3747719522" sldId="32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2062724575" sldId="321"/>
        </pc:sldMkLst>
        <pc:picChg chg="del">
          <ac:chgData name="James Clegg" userId="c6df1435-7a36-4b38-be4d-16e68e91152f" providerId="ADAL" clId="{B3B085AB-D079-48B2-9D8D-D5D5FF1E17AD}" dt="2021-01-21T17:16:29.444" v="7" actId="478"/>
          <ac:picMkLst>
            <pc:docMk/>
            <pc:sldMk cId="2062724575" sldId="321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11752198" sldId="322"/>
        </pc:sldMkLst>
        <pc:picChg chg="del">
          <ac:chgData name="James Clegg" userId="c6df1435-7a36-4b38-be4d-16e68e91152f" providerId="ADAL" clId="{B3B085AB-D079-48B2-9D8D-D5D5FF1E17AD}" dt="2021-01-21T17:16:07.800" v="0" actId="478"/>
          <ac:picMkLst>
            <pc:docMk/>
            <pc:sldMk cId="11752198" sldId="32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2128329116" sldId="323"/>
        </pc:sldMkLst>
        <pc:picChg chg="del">
          <ac:chgData name="James Clegg" userId="c6df1435-7a36-4b38-be4d-16e68e91152f" providerId="ADAL" clId="{B3B085AB-D079-48B2-9D8D-D5D5FF1E17AD}" dt="2021-01-21T17:16:32.422" v="8" actId="478"/>
          <ac:picMkLst>
            <pc:docMk/>
            <pc:sldMk cId="2128329116" sldId="323"/>
            <ac:picMk id="1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B3B085AB-D079-48B2-9D8D-D5D5FF1E17AD}" dt="2021-01-21T17:16:58.213" v="13"/>
        <pc:sldMkLst>
          <pc:docMk/>
          <pc:sldMk cId="3298102139" sldId="324"/>
        </pc:sldMkLst>
        <pc:picChg chg="del">
          <ac:chgData name="James Clegg" userId="c6df1435-7a36-4b38-be4d-16e68e91152f" providerId="ADAL" clId="{B3B085AB-D079-48B2-9D8D-D5D5FF1E17AD}" dt="2021-01-21T17:16:35.258" v="9" actId="478"/>
          <ac:picMkLst>
            <pc:docMk/>
            <pc:sldMk cId="3298102139" sldId="324"/>
            <ac:picMk id="2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10" Type="http://schemas.openxmlformats.org/officeDocument/2006/relationships/image" Target="../media/image13.png"/><Relationship Id="rId9" Type="http://schemas.openxmlformats.org/officeDocument/2006/relationships/image" Target="../media/image1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7.png"/><Relationship Id="rId7" Type="http://schemas.openxmlformats.org/officeDocument/2006/relationships/image" Target="../media/image15.png"/><Relationship Id="rId12" Type="http://schemas.openxmlformats.org/officeDocument/2006/relationships/image" Target="../media/image160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120.png"/><Relationship Id="rId5" Type="http://schemas.openxmlformats.org/officeDocument/2006/relationships/image" Target="../media/image14.png"/><Relationship Id="rId15" Type="http://schemas.openxmlformats.org/officeDocument/2006/relationships/image" Target="../media/image18.png"/><Relationship Id="rId10" Type="http://schemas.openxmlformats.org/officeDocument/2006/relationships/image" Target="../media/image12.png"/><Relationship Id="rId9" Type="http://schemas.openxmlformats.org/officeDocument/2006/relationships/image" Target="../media/image150.pn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1.png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18" Type="http://schemas.openxmlformats.org/officeDocument/2006/relationships/image" Target="../media/image41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3.png"/><Relationship Id="rId1" Type="http://schemas.openxmlformats.org/officeDocument/2006/relationships/tags" Target="../tags/tag4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20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Relationship Id="rId1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7.png"/><Relationship Id="rId1" Type="http://schemas.openxmlformats.org/officeDocument/2006/relationships/tags" Target="../tags/tag5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image" Target="../media/image69.png"/><Relationship Id="rId18" Type="http://schemas.openxmlformats.org/officeDocument/2006/relationships/image" Target="../media/image65.png"/><Relationship Id="rId7" Type="http://schemas.openxmlformats.org/officeDocument/2006/relationships/image" Target="../media/image64.png"/><Relationship Id="rId12" Type="http://schemas.openxmlformats.org/officeDocument/2006/relationships/image" Target="../media/image68.png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1.png"/><Relationship Id="rId1" Type="http://schemas.openxmlformats.org/officeDocument/2006/relationships/tags" Target="../tags/tag6.xml"/><Relationship Id="rId6" Type="http://schemas.openxmlformats.org/officeDocument/2006/relationships/image" Target="../media/image63.png"/><Relationship Id="rId11" Type="http://schemas.openxmlformats.org/officeDocument/2006/relationships/image" Target="../media/image67.png"/><Relationship Id="rId5" Type="http://schemas.openxmlformats.org/officeDocument/2006/relationships/image" Target="../media/image62.png"/><Relationship Id="rId15" Type="http://schemas.openxmlformats.org/officeDocument/2006/relationships/image" Target="../media/image71.png"/><Relationship Id="rId10" Type="http://schemas.openxmlformats.org/officeDocument/2006/relationships/image" Target="../media/image61.png"/><Relationship Id="rId9" Type="http://schemas.openxmlformats.org/officeDocument/2006/relationships/image" Target="../media/image60.png"/><Relationship Id="rId14" Type="http://schemas.openxmlformats.org/officeDocument/2006/relationships/image" Target="../media/image7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image" Target="../media/image41.png"/><Relationship Id="rId7" Type="http://schemas.openxmlformats.org/officeDocument/2006/relationships/image" Target="../media/image66.png"/><Relationship Id="rId12" Type="http://schemas.openxmlformats.org/officeDocument/2006/relationships/image" Target="../media/image79.png"/><Relationship Id="rId17" Type="http://schemas.openxmlformats.org/officeDocument/2006/relationships/image" Target="../media/image8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81.png"/><Relationship Id="rId1" Type="http://schemas.openxmlformats.org/officeDocument/2006/relationships/tags" Target="../tags/tag7.xml"/><Relationship Id="rId6" Type="http://schemas.openxmlformats.org/officeDocument/2006/relationships/image" Target="../media/image75.png"/><Relationship Id="rId11" Type="http://schemas.openxmlformats.org/officeDocument/2006/relationships/image" Target="../media/image76.png"/><Relationship Id="rId5" Type="http://schemas.openxmlformats.org/officeDocument/2006/relationships/image" Target="../media/image74.png"/><Relationship Id="rId15" Type="http://schemas.openxmlformats.org/officeDocument/2006/relationships/image" Target="../media/image80.png"/><Relationship Id="rId10" Type="http://schemas.openxmlformats.org/officeDocument/2006/relationships/image" Target="../media/image73.png"/><Relationship Id="rId9" Type="http://schemas.openxmlformats.org/officeDocument/2006/relationships/image" Target="../media/image78.png"/><Relationship Id="rId14" Type="http://schemas.openxmlformats.org/officeDocument/2006/relationships/image" Target="../media/image8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7" Type="http://schemas.openxmlformats.org/officeDocument/2006/relationships/image" Target="../media/image8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1.png"/><Relationship Id="rId5" Type="http://schemas.openxmlformats.org/officeDocument/2006/relationships/image" Target="../media/image88.png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0.png"/><Relationship Id="rId13" Type="http://schemas.openxmlformats.org/officeDocument/2006/relationships/image" Target="../media/image94.png"/><Relationship Id="rId3" Type="http://schemas.openxmlformats.org/officeDocument/2006/relationships/image" Target="../media/image42.png"/><Relationship Id="rId12" Type="http://schemas.openxmlformats.org/officeDocument/2006/relationships/image" Target="../media/image9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11" Type="http://schemas.openxmlformats.org/officeDocument/2006/relationships/image" Target="../media/image92.png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image" Target="../media/image45.png"/><Relationship Id="rId9" Type="http://schemas.openxmlformats.org/officeDocument/2006/relationships/image" Target="../media/image900.png"/><Relationship Id="rId14" Type="http://schemas.openxmlformats.org/officeDocument/2006/relationships/image" Target="../media/image9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F63584-0A64-4DF2-90F6-1404A263B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301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67600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		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744972" y="197957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783375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783375" cy="7110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0BE808B-A108-43AF-83FE-F2C44629A310}"/>
                  </a:ext>
                </a:extLst>
              </p:cNvPr>
              <p:cNvSpPr txBox="1"/>
              <p:nvPr/>
            </p:nvSpPr>
            <p:spPr>
              <a:xfrm>
                <a:off x="2050477" y="450602"/>
                <a:ext cx="49876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36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C0BE808B-A108-43AF-83FE-F2C44629A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450602"/>
                <a:ext cx="498764" cy="76937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>
            <a:extLst>
              <a:ext uri="{FF2B5EF4-FFF2-40B4-BE49-F238E27FC236}">
                <a16:creationId xmlns:a16="http://schemas.microsoft.com/office/drawing/2014/main" id="{71EC7468-C71C-4F93-AF73-347C438A30BA}"/>
              </a:ext>
            </a:extLst>
          </p:cNvPr>
          <p:cNvSpPr/>
          <p:nvPr/>
        </p:nvSpPr>
        <p:spPr>
          <a:xfrm>
            <a:off x="2122102" y="450602"/>
            <a:ext cx="415636" cy="3875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22B2546-EE97-4419-8224-952BEAE0BAD6}"/>
              </a:ext>
            </a:extLst>
          </p:cNvPr>
          <p:cNvSpPr/>
          <p:nvPr/>
        </p:nvSpPr>
        <p:spPr>
          <a:xfrm>
            <a:off x="1299027" y="3901445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521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67600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				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450602"/>
                <a:ext cx="498764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36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450602"/>
                <a:ext cx="498764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22102" y="450602"/>
            <a:ext cx="415636" cy="3875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744972" y="197957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756476" y="198577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476" y="1985775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13319" y="2641786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3319" y="2641786"/>
                <a:ext cx="634533" cy="70718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2069392" y="392565"/>
            <a:ext cx="643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66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299027" y="3901445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05138" y="3893601"/>
                <a:ext cx="59639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24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5138" y="3893601"/>
                <a:ext cx="59639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818097" y="4147367"/>
                <a:ext cx="452437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Any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integer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greater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22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8097" y="4147367"/>
                <a:ext cx="452437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783375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783375" cy="71102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734609" y="531106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34609" y="5311061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8401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" grpId="0"/>
      <p:bldP spid="21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26649" y="1038998"/>
                <a:ext cx="212563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6649" y="1038998"/>
                <a:ext cx="2125632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768336" y="403439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Order these fractions in ascending order.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3882" y="3922096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93170" y="1036536"/>
                <a:ext cx="209174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170" y="1036536"/>
                <a:ext cx="2091740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026649" y="1994456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6649" y="1994456"/>
                <a:ext cx="1173751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438082" y="1629321"/>
                <a:ext cx="62709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8082" y="1629321"/>
                <a:ext cx="627095" cy="400110"/>
              </a:xfrm>
              <a:prstGeom prst="rect">
                <a:avLst/>
              </a:prstGeom>
              <a:blipFill>
                <a:blip r:embed="rId8"/>
                <a:stretch>
                  <a:fillRect t="-7576" r="-873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>
            <a:off x="2026649" y="1438338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645440" y="1638960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5440" y="1638960"/>
                <a:ext cx="497252" cy="400110"/>
              </a:xfrm>
              <a:prstGeom prst="rect">
                <a:avLst/>
              </a:prstGeom>
              <a:blipFill>
                <a:blip r:embed="rId9"/>
                <a:stretch>
                  <a:fillRect t="-9231" r="-10976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>
            <a:off x="3081132" y="1430226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58293" y="2004191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8293" y="2004191"/>
                <a:ext cx="1173751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938498" y="1631473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8498" y="1631473"/>
                <a:ext cx="497252" cy="400110"/>
              </a:xfrm>
              <a:prstGeom prst="rect">
                <a:avLst/>
              </a:prstGeom>
              <a:blipFill>
                <a:blip r:embed="rId11"/>
                <a:stretch>
                  <a:fillRect t="-9231" r="-1219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Left Bracket 26"/>
          <p:cNvSpPr/>
          <p:nvPr/>
        </p:nvSpPr>
        <p:spPr>
          <a:xfrm>
            <a:off x="4400694" y="1422739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378850" y="1981905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8850" y="1981905"/>
                <a:ext cx="1173751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05932" y="2949914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69901" y="2949914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630032" y="2949914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694001" y="2949914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182191" y="3035443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191" y="3035443"/>
                <a:ext cx="859601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284079" y="3023577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4079" y="3023577"/>
                <a:ext cx="85960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 flipV="1">
            <a:off x="3422650" y="1036536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2349966" y="1073846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493170" y="3035442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3170" y="3035442"/>
                <a:ext cx="859601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/>
          <p:cNvCxnSpPr/>
          <p:nvPr/>
        </p:nvCxnSpPr>
        <p:spPr>
          <a:xfrm flipV="1">
            <a:off x="5845285" y="1050864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583469" y="3035442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3469" y="3035442"/>
                <a:ext cx="859601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Connector 38"/>
          <p:cNvCxnSpPr/>
          <p:nvPr/>
        </p:nvCxnSpPr>
        <p:spPr>
          <a:xfrm flipV="1">
            <a:off x="4682001" y="1050863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5" grpId="0"/>
      <p:bldP spid="16" grpId="0"/>
      <p:bldP spid="17" grpId="0" animBg="1"/>
      <p:bldP spid="18" grpId="0"/>
      <p:bldP spid="24" grpId="0" animBg="1"/>
      <p:bldP spid="25" grpId="0"/>
      <p:bldP spid="26" grpId="0"/>
      <p:bldP spid="27" grpId="0" animBg="1"/>
      <p:bldP spid="28" grpId="0"/>
      <p:bldP spid="33" grpId="0"/>
      <p:bldP spid="34" grpId="0"/>
      <p:bldP spid="36" grpId="0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777741" y="1867533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60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32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7741" y="1867533"/>
                <a:ext cx="832862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22422" y="1869995"/>
                <a:ext cx="212563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2422" y="1869995"/>
                <a:ext cx="2125632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764109" y="1234436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Order these fractions in descending order.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3073" y="5187035"/>
            <a:ext cx="691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55761" y="1867533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5761" y="1867533"/>
                <a:ext cx="832862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977027" y="2825453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7027" y="2825453"/>
                <a:ext cx="1173751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546909" y="2482377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6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6909" y="2482377"/>
                <a:ext cx="497252" cy="400110"/>
              </a:xfrm>
              <a:prstGeom prst="rect">
                <a:avLst/>
              </a:prstGeom>
              <a:blipFill>
                <a:blip r:embed="rId9"/>
                <a:stretch>
                  <a:fillRect t="-7576" r="-1234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>
            <a:off x="2022422" y="2269335"/>
            <a:ext cx="311084" cy="885762"/>
          </a:xfrm>
          <a:prstGeom prst="leftBracket">
            <a:avLst>
              <a:gd name="adj" fmla="val 133992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2559034" y="2469957"/>
                <a:ext cx="627095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30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9034" y="2469957"/>
                <a:ext cx="627095" cy="400110"/>
              </a:xfrm>
              <a:prstGeom prst="rect">
                <a:avLst/>
              </a:prstGeom>
              <a:blipFill>
                <a:blip r:embed="rId10"/>
                <a:stretch>
                  <a:fillRect t="-7576" r="-873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>
            <a:off x="3124838" y="2261223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95359" y="2841987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5359" y="2841987"/>
                <a:ext cx="1173751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085390" y="2543501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5390" y="2543501"/>
                <a:ext cx="564578" cy="400110"/>
              </a:xfrm>
              <a:prstGeom prst="rect">
                <a:avLst/>
              </a:prstGeom>
              <a:blipFill>
                <a:blip r:embed="rId12"/>
                <a:stretch>
                  <a:fillRect t="-7576" r="-967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Left Bracket 26"/>
          <p:cNvSpPr/>
          <p:nvPr/>
        </p:nvSpPr>
        <p:spPr>
          <a:xfrm>
            <a:off x="5594233" y="2239551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789403" y="2768933"/>
                <a:ext cx="80217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9403" y="2768933"/>
                <a:ext cx="802170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017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65674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6258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875029" y="3770673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230800" y="3832261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0800" y="3832261"/>
                <a:ext cx="85960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178628" y="3813978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8628" y="3813978"/>
                <a:ext cx="859601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 flipV="1">
            <a:off x="2339013" y="1867533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387419" y="1905329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/>
          <p:cNvCxnSpPr/>
          <p:nvPr/>
        </p:nvCxnSpPr>
        <p:spPr>
          <a:xfrm flipV="1">
            <a:off x="4591621" y="1912955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Connector 38"/>
          <p:cNvCxnSpPr/>
          <p:nvPr/>
        </p:nvCxnSpPr>
        <p:spPr>
          <a:xfrm flipV="1">
            <a:off x="5940347" y="1908100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77487" y="425592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380331" y="5682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599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15" grpId="0"/>
      <p:bldP spid="16" grpId="0"/>
      <p:bldP spid="17" grpId="0" animBg="1"/>
      <p:bldP spid="18" grpId="0"/>
      <p:bldP spid="24" grpId="0" animBg="1"/>
      <p:bldP spid="25" grpId="0"/>
      <p:bldP spid="26" grpId="0"/>
      <p:bldP spid="27" grpId="0" animBg="1"/>
      <p:bldP spid="28" grpId="0"/>
      <p:bldP spid="33" grpId="0"/>
      <p:bldP spid="34" grpId="0"/>
      <p:bldP spid="36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07957" y="1648869"/>
                <a:ext cx="212563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7957" y="1648869"/>
                <a:ext cx="2125632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749113" y="1039720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Order these fractions in ascending order.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3073" y="4977981"/>
            <a:ext cx="691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41296" y="1646407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1296" y="1646407"/>
                <a:ext cx="832862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78257" y="2604327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8257" y="2604327"/>
                <a:ext cx="1173751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480564" y="2261251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0564" y="2261251"/>
                <a:ext cx="497252" cy="400110"/>
              </a:xfrm>
              <a:prstGeom prst="rect">
                <a:avLst/>
              </a:prstGeom>
              <a:blipFill>
                <a:blip r:embed="rId8"/>
                <a:stretch>
                  <a:fillRect t="-9091" r="-1234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>
            <a:off x="1936622" y="2048209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116320" y="2322375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6320" y="2322375"/>
                <a:ext cx="497252" cy="400110"/>
              </a:xfrm>
              <a:prstGeom prst="rect">
                <a:avLst/>
              </a:prstGeom>
              <a:blipFill>
                <a:blip r:embed="rId9"/>
                <a:stretch>
                  <a:fillRect t="-9091" r="-1219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Left Bracket 26"/>
          <p:cNvSpPr/>
          <p:nvPr/>
        </p:nvSpPr>
        <p:spPr>
          <a:xfrm>
            <a:off x="5579768" y="2018425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781423" y="2547807"/>
                <a:ext cx="80217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423" y="2547807"/>
                <a:ext cx="802170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017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65674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6258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875029" y="3770673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177964" y="3866440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3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964" y="3866440"/>
                <a:ext cx="859601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252092" y="3854574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19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092" y="3854574"/>
                <a:ext cx="859601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 flipV="1">
            <a:off x="5928439" y="1655112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3409189" y="1691829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Straight Connector 36"/>
          <p:cNvCxnSpPr/>
          <p:nvPr/>
        </p:nvCxnSpPr>
        <p:spPr>
          <a:xfrm flipV="1">
            <a:off x="2237536" y="1659655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Connector 38"/>
          <p:cNvCxnSpPr/>
          <p:nvPr/>
        </p:nvCxnSpPr>
        <p:spPr>
          <a:xfrm flipV="1">
            <a:off x="4600896" y="1631787"/>
            <a:ext cx="419100" cy="71275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763276" y="1646407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276" y="1646407"/>
                <a:ext cx="832862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3225476" y="2609604"/>
            <a:ext cx="2128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10 is double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928802" y="2999206"/>
                <a:ext cx="154848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8802" y="2999206"/>
                <a:ext cx="1548482" cy="709425"/>
              </a:xfrm>
              <a:prstGeom prst="rect">
                <a:avLst/>
              </a:prstGeom>
              <a:blipFill>
                <a:blip r:embed="rId16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4265337" y="3011034"/>
                <a:ext cx="154848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11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65337" y="3011034"/>
                <a:ext cx="1548482" cy="709425"/>
              </a:xfrm>
              <a:prstGeom prst="rect">
                <a:avLst/>
              </a:prstGeom>
              <a:blipFill>
                <a:blip r:embed="rId17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0189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16" grpId="0"/>
      <p:bldP spid="17" grpId="0" animBg="1"/>
      <p:bldP spid="26" grpId="0"/>
      <p:bldP spid="27" grpId="0" animBg="1"/>
      <p:bldP spid="28" grpId="0"/>
      <p:bldP spid="33" grpId="0"/>
      <p:bldP spid="34" grpId="0"/>
      <p:bldP spid="36" grpId="0"/>
      <p:bldP spid="38" grpId="0"/>
      <p:bldP spid="43" grpId="0"/>
      <p:bldP spid="43" grpId="1"/>
      <p:bldP spid="44" grpId="0"/>
      <p:bldP spid="46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763276" y="1646407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3276" y="1646407"/>
                <a:ext cx="832862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059546" y="1637400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9546" y="1637400"/>
                <a:ext cx="938089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749113" y="1039720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Order these fractions in ascending order.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93073" y="5324515"/>
            <a:ext cx="691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441296" y="1646407"/>
                <a:ext cx="8328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1296" y="1646407"/>
                <a:ext cx="832862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204677" y="2586027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4677" y="2586027"/>
                <a:ext cx="1173751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782628" y="2250536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8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2628" y="2250536"/>
                <a:ext cx="497252" cy="400110"/>
              </a:xfrm>
              <a:prstGeom prst="rect">
                <a:avLst/>
              </a:prstGeom>
              <a:blipFill>
                <a:blip r:embed="rId9"/>
                <a:stretch>
                  <a:fillRect t="-7576" r="-12195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>
            <a:off x="3225716" y="2037494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5083895" y="2322375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3895" y="2322375"/>
                <a:ext cx="497252" cy="400110"/>
              </a:xfrm>
              <a:prstGeom prst="rect">
                <a:avLst/>
              </a:prstGeom>
              <a:blipFill>
                <a:blip r:embed="rId10"/>
                <a:stretch>
                  <a:fillRect t="-9091" r="-109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Left Bracket 26"/>
          <p:cNvSpPr/>
          <p:nvPr/>
        </p:nvSpPr>
        <p:spPr>
          <a:xfrm>
            <a:off x="5553828" y="2018425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781423" y="2547807"/>
                <a:ext cx="80217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1423" y="2547807"/>
                <a:ext cx="802170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3017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65674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4625805" y="3780911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5875029" y="3770673"/>
            <a:ext cx="518902" cy="8600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177964" y="3866440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964" y="3866440"/>
                <a:ext cx="859601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252092" y="3854574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092" y="3854574"/>
                <a:ext cx="859601" cy="71275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8943" y="3866439"/>
                <a:ext cx="85960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4497" y="3856201"/>
                <a:ext cx="859601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672768" y="1564082"/>
            <a:ext cx="16289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proper fraction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92768" y="449631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695612" y="5923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316552" y="1646407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6552" y="1646407"/>
                <a:ext cx="938089" cy="712759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763158" y="2473973"/>
                <a:ext cx="1548482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solidFill>
                                  <a:srgbClr val="0070C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>
                                <a:solidFill>
                                  <a:srgbClr val="0070C0"/>
                                </a:solidFill>
                              </a:rPr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</a:t>
                </a:r>
                <a:r>
                  <a:rPr lang="en-GB" sz="2800" dirty="0">
                    <a:solidFill>
                      <a:srgbClr val="0070C0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&lt;</a:t>
                </a:r>
                <a:r>
                  <a:rPr lang="en-GB" sz="2800" dirty="0">
                    <a:solidFill>
                      <a:srgbClr val="0070C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158" y="2473973"/>
                <a:ext cx="1548482" cy="709425"/>
              </a:xfrm>
              <a:prstGeom prst="rect">
                <a:avLst/>
              </a:prstGeom>
              <a:blipFill>
                <a:blip r:embed="rId18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8861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6" grpId="0"/>
      <p:bldP spid="17" grpId="0" animBg="1"/>
      <p:bldP spid="26" grpId="0"/>
      <p:bldP spid="27" grpId="0" animBg="1"/>
      <p:bldP spid="28" grpId="0"/>
      <p:bldP spid="33" grpId="0"/>
      <p:bldP spid="34" grpId="0"/>
      <p:bldP spid="36" grpId="0"/>
      <p:bldP spid="38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855795" y="755941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5795" y="755941"/>
                <a:ext cx="938089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705247" y="1731824"/>
                <a:ext cx="117375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247" y="1731824"/>
                <a:ext cx="1173751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2242704" y="1356413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2704" y="1356413"/>
                <a:ext cx="497252" cy="400110"/>
              </a:xfrm>
              <a:prstGeom prst="rect">
                <a:avLst/>
              </a:prstGeom>
              <a:blipFill>
                <a:blip r:embed="rId7"/>
                <a:stretch>
                  <a:fillRect t="-9231" r="-12346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Left Bracket 16"/>
          <p:cNvSpPr/>
          <p:nvPr/>
        </p:nvSpPr>
        <p:spPr>
          <a:xfrm>
            <a:off x="2705247" y="1143371"/>
            <a:ext cx="311084" cy="885762"/>
          </a:xfrm>
          <a:prstGeom prst="leftBracket">
            <a:avLst>
              <a:gd name="adj" fmla="val 142367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947653" y="755941"/>
                <a:ext cx="938089" cy="6814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15</m:t>
                              </m:r>
                            </m:num>
                            <m:den/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7653" y="755941"/>
                <a:ext cx="938089" cy="68140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3451699" y="914126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4180646" y="1188229"/>
            <a:ext cx="413633" cy="3310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970845" y="766933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9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0845" y="766933"/>
                <a:ext cx="938089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616504" y="909287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sp>
        <p:nvSpPr>
          <p:cNvPr id="39" name="TextBox 38"/>
          <p:cNvSpPr txBox="1"/>
          <p:nvPr/>
        </p:nvSpPr>
        <p:spPr>
          <a:xfrm>
            <a:off x="1114675" y="2612666"/>
            <a:ext cx="691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097232" y="1077370"/>
            <a:ext cx="571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11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145933" y="1611149"/>
            <a:ext cx="3058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Any integer between 10 and 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2822208" y="4099359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208" y="4099359"/>
                <a:ext cx="938089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3914066" y="4129687"/>
                <a:ext cx="938089" cy="682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/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66" y="4129687"/>
                <a:ext cx="938089" cy="68243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/>
          <p:cNvSpPr txBox="1"/>
          <p:nvPr/>
        </p:nvSpPr>
        <p:spPr>
          <a:xfrm>
            <a:off x="3418112" y="4246552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sp>
        <p:nvSpPr>
          <p:cNvPr id="52" name="Rectangle 51"/>
          <p:cNvSpPr/>
          <p:nvPr/>
        </p:nvSpPr>
        <p:spPr>
          <a:xfrm>
            <a:off x="4132427" y="4121603"/>
            <a:ext cx="413633" cy="3310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4937258" y="4099359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7258" y="4099359"/>
                <a:ext cx="938089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4737073" y="4240497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82280" y="3284166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5585124" y="34268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5077064" y="4965464"/>
                <a:ext cx="637221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064" y="4965464"/>
                <a:ext cx="637221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Rectangle 58"/>
              <p:cNvSpPr/>
              <p:nvPr/>
            </p:nvSpPr>
            <p:spPr>
              <a:xfrm>
                <a:off x="5482370" y="4717408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59" name="Rectangle 5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82370" y="4717408"/>
                <a:ext cx="497252" cy="400110"/>
              </a:xfrm>
              <a:prstGeom prst="rect">
                <a:avLst/>
              </a:prstGeom>
              <a:blipFill>
                <a:blip r:embed="rId15"/>
                <a:stretch>
                  <a:fillRect t="-9231" r="-1219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Left Bracket 59"/>
          <p:cNvSpPr/>
          <p:nvPr/>
        </p:nvSpPr>
        <p:spPr>
          <a:xfrm flipH="1">
            <a:off x="5585124" y="4455738"/>
            <a:ext cx="337710" cy="885762"/>
          </a:xfrm>
          <a:prstGeom prst="leftBracket">
            <a:avLst>
              <a:gd name="adj" fmla="val 131142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Rectangle 62"/>
              <p:cNvSpPr/>
              <p:nvPr/>
            </p:nvSpPr>
            <p:spPr>
              <a:xfrm>
                <a:off x="4514026" y="4686034"/>
                <a:ext cx="497252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63" name="Rectangle 6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4026" y="4686034"/>
                <a:ext cx="497252" cy="400110"/>
              </a:xfrm>
              <a:prstGeom prst="rect">
                <a:avLst/>
              </a:prstGeom>
              <a:blipFill>
                <a:blip r:embed="rId16"/>
                <a:stretch>
                  <a:fillRect t="-9231" r="-12195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Left Bracket 63"/>
          <p:cNvSpPr/>
          <p:nvPr/>
        </p:nvSpPr>
        <p:spPr>
          <a:xfrm flipH="1">
            <a:off x="4607208" y="4474582"/>
            <a:ext cx="337710" cy="885762"/>
          </a:xfrm>
          <a:prstGeom prst="leftBracket">
            <a:avLst>
              <a:gd name="adj" fmla="val 131142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3914066" y="5064128"/>
                <a:ext cx="938089" cy="6824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/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066" y="5064128"/>
                <a:ext cx="938089" cy="68243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Rectangle 65"/>
          <p:cNvSpPr/>
          <p:nvPr/>
        </p:nvSpPr>
        <p:spPr>
          <a:xfrm>
            <a:off x="4145397" y="5051969"/>
            <a:ext cx="413633" cy="331009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/>
          <p:cNvSpPr txBox="1"/>
          <p:nvPr/>
        </p:nvSpPr>
        <p:spPr>
          <a:xfrm>
            <a:off x="805233" y="4957539"/>
            <a:ext cx="3058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Any integer between 3 and 11?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075786" y="4954725"/>
            <a:ext cx="571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05233" y="4957539"/>
            <a:ext cx="3058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Any even integer between 3 and 11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056331" y="4933937"/>
            <a:ext cx="571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075786" y="4024282"/>
            <a:ext cx="571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771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39" grpId="0"/>
      <p:bldP spid="39" grpId="1"/>
      <p:bldP spid="46" grpId="0"/>
      <p:bldP spid="47" grpId="0"/>
      <p:bldP spid="48" grpId="0"/>
      <p:bldP spid="50" grpId="0"/>
      <p:bldP spid="51" grpId="0"/>
      <p:bldP spid="52" grpId="0" animBg="1"/>
      <p:bldP spid="52" grpId="1" animBg="1"/>
      <p:bldP spid="53" grpId="0"/>
      <p:bldP spid="54" grpId="0"/>
      <p:bldP spid="57" grpId="0"/>
      <p:bldP spid="58" grpId="0"/>
      <p:bldP spid="59" grpId="0"/>
      <p:bldP spid="60" grpId="0" animBg="1"/>
      <p:bldP spid="63" grpId="0"/>
      <p:bldP spid="64" grpId="0" animBg="1"/>
      <p:bldP spid="65" grpId="0"/>
      <p:bldP spid="66" grpId="0" animBg="1"/>
      <p:bldP spid="67" grpId="0"/>
      <p:bldP spid="67" grpId="1"/>
      <p:bldP spid="55" grpId="0"/>
      <p:bldP spid="55" grpId="1"/>
      <p:bldP spid="68" grpId="0"/>
      <p:bldP spid="69" grpId="0"/>
      <p:bldP spid="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655717" y="2125326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5717" y="2125326"/>
                <a:ext cx="938089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3747575" y="2154949"/>
                <a:ext cx="938089" cy="6831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/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7575" y="2154949"/>
                <a:ext cx="938089" cy="6831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3251621" y="2272519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3971259" y="2147570"/>
            <a:ext cx="413633" cy="33100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770767" y="2125326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0767" y="2125326"/>
                <a:ext cx="938089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416426" y="2267680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3891927" y="2044386"/>
            <a:ext cx="571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67512" y="2926725"/>
                <a:ext cx="305836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</a:rPr>
                  <a:t>Half of 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10.5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926725"/>
                <a:ext cx="3058361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3958289" y="2893358"/>
            <a:ext cx="3620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</a:rPr>
              <a:t>Any integer between 11 and 17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6272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6" grpId="0"/>
      <p:bldP spid="4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1638398" y="177848"/>
            <a:ext cx="1618492" cy="10476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0311" y="437745"/>
            <a:ext cx="881110" cy="56967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424" y="996587"/>
            <a:ext cx="838749" cy="1126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4491667" y="177848"/>
            <a:ext cx="1618492" cy="10476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3067893" y="177848"/>
            <a:ext cx="1618492" cy="10476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1634062" y="1008845"/>
            <a:ext cx="1618492" cy="1047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4480110" y="1008845"/>
            <a:ext cx="1618492" cy="10476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3059254" y="1008845"/>
            <a:ext cx="1618492" cy="10476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67512" y="1872731"/>
            <a:ext cx="6445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and Jack each have 3 identical chew bars.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7512" y="2309910"/>
            <a:ext cx="6744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Jack divides each of his bars into 4 equal pieces and eats 5 pieces.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7512" y="3116420"/>
            <a:ext cx="69070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Rosie divides each of her bars into 2 equal pieces and eats 5 pieces.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76410" y="3978831"/>
            <a:ext cx="4836067" cy="919401"/>
          </a:xfrm>
          <a:prstGeom prst="wedgeRoundRectCallout">
            <a:avLst>
              <a:gd name="adj1" fmla="val -58247"/>
              <a:gd name="adj2" fmla="val 27232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We’ve both eaten the same amount because we’ve both eaten 5 pieces.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5139932"/>
            <a:ext cx="6914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Explain why Jack is not correct.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959" y="497679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626803" y="51194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02E9582-1349-4F6B-A720-883FD782C7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72618" y="4295843"/>
            <a:ext cx="881110" cy="5696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832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2012749" y="233586"/>
            <a:ext cx="2598445" cy="16819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05373" y="729605"/>
            <a:ext cx="1049641" cy="678631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236" y="2780518"/>
            <a:ext cx="838749" cy="1126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4445450" y="239984"/>
            <a:ext cx="2598445" cy="16819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3313081" y="774373"/>
            <a:ext cx="2598445" cy="16819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2006888" y="2471896"/>
            <a:ext cx="2598445" cy="16819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4452861" y="2466501"/>
            <a:ext cx="2598445" cy="16819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11">
            <a:off x="3415988" y="3034615"/>
            <a:ext cx="2598445" cy="1681981"/>
          </a:xfrm>
          <a:prstGeom prst="rect">
            <a:avLst/>
          </a:prstGeom>
        </p:spPr>
      </p:pic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0937165"/>
              </p:ext>
            </p:extLst>
          </p:nvPr>
        </p:nvGraphicFramePr>
        <p:xfrm>
          <a:off x="2617181" y="785200"/>
          <a:ext cx="167302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9121965"/>
              </p:ext>
            </p:extLst>
          </p:nvPr>
        </p:nvGraphicFramePr>
        <p:xfrm>
          <a:off x="4950371" y="773050"/>
          <a:ext cx="167302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431090"/>
              </p:ext>
            </p:extLst>
          </p:nvPr>
        </p:nvGraphicFramePr>
        <p:xfrm>
          <a:off x="3727208" y="1529004"/>
          <a:ext cx="167302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847948"/>
              </p:ext>
            </p:extLst>
          </p:nvPr>
        </p:nvGraphicFramePr>
        <p:xfrm>
          <a:off x="2462218" y="2915977"/>
          <a:ext cx="1644776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38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2238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6031504" y="1443375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1504" y="1443375"/>
                <a:ext cx="938089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800569"/>
              </p:ext>
            </p:extLst>
          </p:nvPr>
        </p:nvGraphicFramePr>
        <p:xfrm>
          <a:off x="4900343" y="2898516"/>
          <a:ext cx="1644776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38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2238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463044"/>
              </p:ext>
            </p:extLst>
          </p:nvPr>
        </p:nvGraphicFramePr>
        <p:xfrm>
          <a:off x="3748741" y="3661790"/>
          <a:ext cx="1644776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238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82238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147459" y="3715470"/>
                <a:ext cx="938089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7459" y="3715470"/>
                <a:ext cx="938089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 flipV="1">
            <a:off x="2617181" y="785200"/>
            <a:ext cx="380019" cy="5930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039437" y="800549"/>
            <a:ext cx="380019" cy="5930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484989" y="800549"/>
            <a:ext cx="380019" cy="5930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3893126" y="785547"/>
            <a:ext cx="380019" cy="5930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4978488" y="776094"/>
            <a:ext cx="380019" cy="5930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endCxn id="21" idx="0"/>
          </p:cNvCxnSpPr>
          <p:nvPr/>
        </p:nvCxnSpPr>
        <p:spPr>
          <a:xfrm flipV="1">
            <a:off x="2481317" y="2915977"/>
            <a:ext cx="803289" cy="5877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3290709" y="2915977"/>
            <a:ext cx="803289" cy="5877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4907808" y="2898516"/>
            <a:ext cx="803289" cy="5877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5745814" y="2898516"/>
            <a:ext cx="803289" cy="5877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3748741" y="3670520"/>
            <a:ext cx="803289" cy="58775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687256" y="1413947"/>
                <a:ext cx="3195978" cy="704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remaining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256" y="1413947"/>
                <a:ext cx="3195978" cy="704873"/>
              </a:xfrm>
              <a:prstGeom prst="rect">
                <a:avLst/>
              </a:prstGeom>
              <a:blipFill>
                <a:blip r:embed="rId10"/>
                <a:stretch>
                  <a:fillRect b="-11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691739" y="3670520"/>
                <a:ext cx="3195978" cy="704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remaining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1739" y="3670520"/>
                <a:ext cx="3195978" cy="704873"/>
              </a:xfrm>
              <a:prstGeom prst="rect">
                <a:avLst/>
              </a:prstGeom>
              <a:blipFill>
                <a:blip r:embed="rId11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096169" y="5263030"/>
                <a:ext cx="644662" cy="704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2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169" y="5263030"/>
                <a:ext cx="644662" cy="70487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674960" y="5307789"/>
                <a:ext cx="644662" cy="704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7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960" y="5307789"/>
                <a:ext cx="644662" cy="70487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Oval 43"/>
          <p:cNvSpPr/>
          <p:nvPr/>
        </p:nvSpPr>
        <p:spPr>
          <a:xfrm>
            <a:off x="4291938" y="5278348"/>
            <a:ext cx="720000" cy="720000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628916" y="5263532"/>
                <a:ext cx="644662" cy="704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8916" y="5263532"/>
                <a:ext cx="644662" cy="70487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4369227" y="5381594"/>
            <a:ext cx="62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810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  <p:bldP spid="40" grpId="0"/>
      <p:bldP spid="41" grpId="0"/>
      <p:bldP spid="42" grpId="0"/>
      <p:bldP spid="43" grpId="0"/>
      <p:bldP spid="44" grpId="0" animBg="1"/>
      <p:bldP spid="45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2|3.7|9.1|1.9|5.9|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8|1|0.8|4.4|2.1|5|4.3|16.7|1.1|5.7|4.5|1.5|1.9|1.6|3.5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2|0.7|1.1|8.2|3|3.2|3|10.7|3.2|1.1|1.9|1|1.8|2|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3.9|3|2.5|3.4|7.9|10.4|8.9|2.9|5.2|12.4|8.1|1.2|2.5|2.6|1|1.3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8|6|4.8|2.9|7.4|1.5|9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1|10.5|2.2|0.9|8.7|13.6|1.1|4.1|8|5.9|9.5|10.2|3.3|7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21|0.8|1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.4|4|4.8|4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6.4|3.3|3.2|4.5|1.3|4.7|2.6|2.3|14.2|4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42C2E2A-514A-424C-B1E2-D48E69DC3D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8594</TotalTime>
  <Words>280</Words>
  <Application>Microsoft Office PowerPoint</Application>
  <PresentationFormat>On-screen Show (4:3)</PresentationFormat>
  <Paragraphs>154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5 - 8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286</cp:revision>
  <dcterms:created xsi:type="dcterms:W3CDTF">2019-07-05T11:02:13Z</dcterms:created>
  <dcterms:modified xsi:type="dcterms:W3CDTF">2021-02-03T14:44:44Z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