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6" r:id="rId14"/>
    <p:sldId id="299" r:id="rId15"/>
    <p:sldId id="300" r:id="rId16"/>
    <p:sldId id="314" r:id="rId17"/>
    <p:sldId id="307" r:id="rId18"/>
    <p:sldId id="311" r:id="rId19"/>
    <p:sldId id="310" r:id="rId20"/>
    <p:sldId id="315" r:id="rId21"/>
    <p:sldId id="317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3978" autoAdjust="0"/>
  </p:normalViewPr>
  <p:slideViewPr>
    <p:cSldViewPr snapToGrid="0" snapToObjects="1">
      <p:cViewPr varScale="1">
        <p:scale>
          <a:sx n="28" d="100"/>
          <a:sy n="28" d="100"/>
        </p:scale>
        <p:origin x="90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0B95EF2-97E8-436F-A290-3B1572DFD896}"/>
    <pc:docChg chg="custSel modSld">
      <pc:chgData name="James Clegg" userId="c6df1435-7a36-4b38-be4d-16e68e91152f" providerId="ADAL" clId="{20B95EF2-97E8-436F-A290-3B1572DFD896}" dt="2021-01-14T10:33:59.177" v="10"/>
      <pc:docMkLst>
        <pc:docMk/>
      </pc:docMkLst>
      <pc:sldChg chg="modTransition">
        <pc:chgData name="James Clegg" userId="c6df1435-7a36-4b38-be4d-16e68e91152f" providerId="ADAL" clId="{20B95EF2-97E8-436F-A290-3B1572DFD896}" dt="2021-01-14T10:33:59.177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0B95EF2-97E8-436F-A290-3B1572DFD896}" dt="2021-01-14T10:33:59.177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4128357408" sldId="298"/>
        </pc:sldMkLst>
        <pc:picChg chg="del">
          <ac:chgData name="James Clegg" userId="c6df1435-7a36-4b38-be4d-16e68e91152f" providerId="ADAL" clId="{20B95EF2-97E8-436F-A290-3B1572DFD896}" dt="2021-01-14T10:33:26.444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20B95EF2-97E8-436F-A290-3B1572DFD896}" dt="2021-01-14T10:33:59.177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3939627984" sldId="300"/>
        </pc:sldMkLst>
        <pc:picChg chg="del">
          <ac:chgData name="James Clegg" userId="c6df1435-7a36-4b38-be4d-16e68e91152f" providerId="ADAL" clId="{20B95EF2-97E8-436F-A290-3B1572DFD896}" dt="2021-01-14T10:33:32.060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3782242679" sldId="301"/>
        </pc:sldMkLst>
        <pc:picChg chg="del">
          <ac:chgData name="James Clegg" userId="c6df1435-7a36-4b38-be4d-16e68e91152f" providerId="ADAL" clId="{20B95EF2-97E8-436F-A290-3B1572DFD896}" dt="2021-01-14T10:33:52.056" v="9" actId="478"/>
          <ac:picMkLst>
            <pc:docMk/>
            <pc:sldMk cId="3782242679" sldId="30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2581304230" sldId="307"/>
        </pc:sldMkLst>
        <pc:picChg chg="del">
          <ac:chgData name="James Clegg" userId="c6df1435-7a36-4b38-be4d-16e68e91152f" providerId="ADAL" clId="{20B95EF2-97E8-436F-A290-3B1572DFD896}" dt="2021-01-14T10:33:37.427" v="4" actId="478"/>
          <ac:picMkLst>
            <pc:docMk/>
            <pc:sldMk cId="258130423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513275571" sldId="310"/>
        </pc:sldMkLst>
        <pc:picChg chg="del">
          <ac:chgData name="James Clegg" userId="c6df1435-7a36-4b38-be4d-16e68e91152f" providerId="ADAL" clId="{20B95EF2-97E8-436F-A290-3B1572DFD896}" dt="2021-01-14T10:33:43.856" v="6" actId="478"/>
          <ac:picMkLst>
            <pc:docMk/>
            <pc:sldMk cId="513275571" sldId="3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3762976941" sldId="311"/>
        </pc:sldMkLst>
        <pc:picChg chg="del">
          <ac:chgData name="James Clegg" userId="c6df1435-7a36-4b38-be4d-16e68e91152f" providerId="ADAL" clId="{20B95EF2-97E8-436F-A290-3B1572DFD896}" dt="2021-01-14T10:33:41.767" v="5" actId="478"/>
          <ac:picMkLst>
            <pc:docMk/>
            <pc:sldMk cId="3762976941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2972695232" sldId="314"/>
        </pc:sldMkLst>
        <pc:picChg chg="del">
          <ac:chgData name="James Clegg" userId="c6df1435-7a36-4b38-be4d-16e68e91152f" providerId="ADAL" clId="{20B95EF2-97E8-436F-A290-3B1572DFD896}" dt="2021-01-14T10:33:34.749" v="3" actId="478"/>
          <ac:picMkLst>
            <pc:docMk/>
            <pc:sldMk cId="2972695232" sldId="314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3403887286" sldId="315"/>
        </pc:sldMkLst>
        <pc:picChg chg="del">
          <ac:chgData name="James Clegg" userId="c6df1435-7a36-4b38-be4d-16e68e91152f" providerId="ADAL" clId="{20B95EF2-97E8-436F-A290-3B1572DFD896}" dt="2021-01-14T10:33:46.588" v="7" actId="478"/>
          <ac:picMkLst>
            <pc:docMk/>
            <pc:sldMk cId="3403887286" sldId="315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3984019274" sldId="316"/>
        </pc:sldMkLst>
        <pc:picChg chg="del">
          <ac:chgData name="James Clegg" userId="c6df1435-7a36-4b38-be4d-16e68e91152f" providerId="ADAL" clId="{20B95EF2-97E8-436F-A290-3B1572DFD896}" dt="2021-01-14T10:33:29.201" v="1" actId="478"/>
          <ac:picMkLst>
            <pc:docMk/>
            <pc:sldMk cId="3984019274" sldId="31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B95EF2-97E8-436F-A290-3B1572DFD896}" dt="2021-01-14T10:33:59.177" v="10"/>
        <pc:sldMkLst>
          <pc:docMk/>
          <pc:sldMk cId="2036535617" sldId="317"/>
        </pc:sldMkLst>
        <pc:picChg chg="del">
          <ac:chgData name="James Clegg" userId="c6df1435-7a36-4b38-be4d-16e68e91152f" providerId="ADAL" clId="{20B95EF2-97E8-436F-A290-3B1572DFD896}" dt="2021-01-14T10:33:49.404" v="8" actId="478"/>
          <ac:picMkLst>
            <pc:docMk/>
            <pc:sldMk cId="2036535617" sldId="317"/>
            <ac:picMk id="3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0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9.png"/><Relationship Id="rId1" Type="http://schemas.openxmlformats.org/officeDocument/2006/relationships/tags" Target="../tags/tag2.xml"/><Relationship Id="rId6" Type="http://schemas.openxmlformats.org/officeDocument/2006/relationships/image" Target="../media/image90.png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5" Type="http://schemas.openxmlformats.org/officeDocument/2006/relationships/image" Target="../media/image18.png"/><Relationship Id="rId10" Type="http://schemas.openxmlformats.org/officeDocument/2006/relationships/image" Target="../media/image11.png"/><Relationship Id="rId9" Type="http://schemas.openxmlformats.org/officeDocument/2006/relationships/image" Target="../media/image150.pn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0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50.png"/><Relationship Id="rId18" Type="http://schemas.openxmlformats.org/officeDocument/2006/relationships/image" Target="../media/image39.png"/><Relationship Id="rId3" Type="http://schemas.openxmlformats.org/officeDocument/2006/relationships/image" Target="../media/image14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7.png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33.png"/><Relationship Id="rId15" Type="http://schemas.openxmlformats.org/officeDocument/2006/relationships/image" Target="../media/image36.png"/><Relationship Id="rId10" Type="http://schemas.openxmlformats.org/officeDocument/2006/relationships/image" Target="../media/image32.png"/><Relationship Id="rId19" Type="http://schemas.openxmlformats.org/officeDocument/2006/relationships/image" Target="../media/image40.png"/><Relationship Id="rId9" Type="http://schemas.openxmlformats.org/officeDocument/2006/relationships/image" Target="../media/image31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7" Type="http://schemas.openxmlformats.org/officeDocument/2006/relationships/image" Target="../media/image45.png"/><Relationship Id="rId12" Type="http://schemas.openxmlformats.org/officeDocument/2006/relationships/image" Target="../media/image14.png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3.png"/><Relationship Id="rId1" Type="http://schemas.openxmlformats.org/officeDocument/2006/relationships/tags" Target="../tags/tag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2.png"/><Relationship Id="rId10" Type="http://schemas.openxmlformats.org/officeDocument/2006/relationships/image" Target="../media/image48.png"/><Relationship Id="rId9" Type="http://schemas.openxmlformats.org/officeDocument/2006/relationships/image" Target="../media/image47.png"/><Relationship Id="rId1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0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61.png"/><Relationship Id="rId10" Type="http://schemas.openxmlformats.org/officeDocument/2006/relationships/image" Target="../media/image60.png"/><Relationship Id="rId4" Type="http://schemas.openxmlformats.org/officeDocument/2006/relationships/image" Target="../media/image22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9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242C08-64B1-4BF0-82BA-502755C5A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7037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42755" y="19529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i="0" smtClean="0"/>
                          <m:t>1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315786" y="3893601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0348AC-30DC-4EAB-8D3A-BA2A0D6914A4}"/>
              </a:ext>
            </a:extLst>
          </p:cNvPr>
          <p:cNvSpPr/>
          <p:nvPr/>
        </p:nvSpPr>
        <p:spPr>
          <a:xfrm>
            <a:off x="2109402" y="503038"/>
            <a:ext cx="415636" cy="3692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7037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09402" y="503038"/>
            <a:ext cx="415636" cy="3692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42755" y="19529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666555" y="198298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555" y="1982982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06322" y="2713316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322" y="2713316"/>
                <a:ext cx="634533" cy="70718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2131594" y="438859"/>
            <a:ext cx="3496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i="0" smtClean="0"/>
                          <m:t>1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315786" y="3893601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221897" y="3885757"/>
                <a:ext cx="59639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8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1897" y="3885757"/>
                <a:ext cx="596392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651126" y="4120242"/>
                <a:ext cx="452437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Any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integer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greater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7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126" y="4120242"/>
                <a:ext cx="4524373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745760" y="532047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5760" y="5320479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8401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2" grpId="0"/>
      <p:bldP spid="21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909847" y="10763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57915"/>
              </p:ext>
            </p:extLst>
          </p:nvPr>
        </p:nvGraphicFramePr>
        <p:xfrm>
          <a:off x="1208695" y="199335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57447" y="108255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447" y="1082557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8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452428" y="4929490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7304" y="1017310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520148" y="11599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466133"/>
              </p:ext>
            </p:extLst>
          </p:nvPr>
        </p:nvGraphicFramePr>
        <p:xfrm>
          <a:off x="4321982" y="199335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745995"/>
              </p:ext>
            </p:extLst>
          </p:nvPr>
        </p:nvGraphicFramePr>
        <p:xfrm>
          <a:off x="1198631" y="3155498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777335"/>
              </p:ext>
            </p:extLst>
          </p:nvPr>
        </p:nvGraphicFramePr>
        <p:xfrm>
          <a:off x="4321981" y="317641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013527" y="1503984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527" y="1503984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976380" y="164214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761191"/>
              </p:ext>
            </p:extLst>
          </p:nvPr>
        </p:nvGraphicFramePr>
        <p:xfrm>
          <a:off x="994218" y="2919856"/>
          <a:ext cx="318617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023980" y="164834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980" y="1648340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7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51100" y="3374987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32659"/>
              </p:ext>
            </p:extLst>
          </p:nvPr>
        </p:nvGraphicFramePr>
        <p:xfrm>
          <a:off x="4338128" y="2919856"/>
          <a:ext cx="318617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97294"/>
              </p:ext>
            </p:extLst>
          </p:nvPr>
        </p:nvGraphicFramePr>
        <p:xfrm>
          <a:off x="1005241" y="3903374"/>
          <a:ext cx="318618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1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9629865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294640348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9326727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243169339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7228028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580679"/>
              </p:ext>
            </p:extLst>
          </p:nvPr>
        </p:nvGraphicFramePr>
        <p:xfrm>
          <a:off x="4349150" y="3942811"/>
          <a:ext cx="318618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1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9629865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294640348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9326727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243169339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7228028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cxnSp>
        <p:nvCxnSpPr>
          <p:cNvPr id="20" name="Straight Connector 19"/>
          <p:cNvCxnSpPr/>
          <p:nvPr/>
        </p:nvCxnSpPr>
        <p:spPr>
          <a:xfrm flipV="1">
            <a:off x="5304280" y="2919856"/>
            <a:ext cx="0" cy="1628175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620986" y="2919856"/>
            <a:ext cx="0" cy="1628175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679002" y="1478658"/>
                <a:ext cx="631904" cy="7676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rgbClr val="0070C0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002" y="1478658"/>
                <a:ext cx="631904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096990" y="837175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990" y="837175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rot="5400000">
            <a:off x="3201296" y="989497"/>
            <a:ext cx="262800" cy="662163"/>
          </a:xfrm>
          <a:prstGeom prst="leftBracket">
            <a:avLst>
              <a:gd name="adj" fmla="val 146378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/>
          <p:cNvSpPr/>
          <p:nvPr/>
        </p:nvSpPr>
        <p:spPr>
          <a:xfrm rot="5400000" flipH="1">
            <a:off x="3198722" y="2113317"/>
            <a:ext cx="261286" cy="668823"/>
          </a:xfrm>
          <a:prstGeom prst="leftBracket">
            <a:avLst>
              <a:gd name="adj" fmla="val 147226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108816" y="250827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816" y="2508278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269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2" grpId="0"/>
      <p:bldP spid="23" grpId="0"/>
      <p:bldP spid="24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blipFill>
                <a:blip r:embed="rId6"/>
                <a:stretch>
                  <a:fillRect l="-157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477294" y="2212521"/>
                <a:ext cx="2812110" cy="709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294" y="2212521"/>
                <a:ext cx="2812110" cy="7092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643783" y="22814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667583" y="23115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7583" y="23115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692672" y="356677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11235" y="49371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1235" y="4937162"/>
                <a:ext cx="192116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92672" y="501195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231666" y="2218007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1666" y="2218007"/>
                <a:ext cx="612215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697085" y="358255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085" y="3582554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727978" y="503193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7978" y="5031931"/>
                <a:ext cx="535724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096879" y="4947233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66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44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879" y="4947233"/>
                <a:ext cx="612215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>
            <a:off x="2341418" y="4627418"/>
            <a:ext cx="773257" cy="404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80687" y="3474619"/>
            <a:ext cx="20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Greater than double the denominator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99037" y="3474619"/>
            <a:ext cx="20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Less than double the denominator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97049" y="4871369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89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049" y="4871369"/>
                <a:ext cx="1921162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1376009" y="499920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6009" y="4999205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841836" y="5011951"/>
            <a:ext cx="20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4796295" y="4558477"/>
            <a:ext cx="1028460" cy="4600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631032" y="4980613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032" y="4980613"/>
                <a:ext cx="1921162" cy="712759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6709992" y="510844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9992" y="5108449"/>
                <a:ext cx="535724" cy="52322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7175819" y="5121195"/>
            <a:ext cx="20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1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  <p:bldP spid="19" grpId="0"/>
      <p:bldP spid="19" grpId="1"/>
      <p:bldP spid="24" grpId="0"/>
      <p:bldP spid="26" grpId="0"/>
      <p:bldP spid="27" grpId="0"/>
      <p:bldP spid="28" grpId="0"/>
      <p:bldP spid="30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274439" y="1338825"/>
                <a:ext cx="1958340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4439" y="1338825"/>
                <a:ext cx="1958340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4042482" y="14354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55306" y="144446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306" y="144446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43818"/>
              </p:ext>
            </p:extLst>
          </p:nvPr>
        </p:nvGraphicFramePr>
        <p:xfrm>
          <a:off x="841619" y="2182964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71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15834532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8683919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633329638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94279676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209820"/>
              </p:ext>
            </p:extLst>
          </p:nvPr>
        </p:nvGraphicFramePr>
        <p:xfrm>
          <a:off x="4513249" y="2182964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71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15834532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8683919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633329638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94279676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715154"/>
              </p:ext>
            </p:extLst>
          </p:nvPr>
        </p:nvGraphicFramePr>
        <p:xfrm>
          <a:off x="841619" y="2937296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9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61944822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51864159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541349"/>
              </p:ext>
            </p:extLst>
          </p:nvPr>
        </p:nvGraphicFramePr>
        <p:xfrm>
          <a:off x="4496915" y="2937296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9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61944822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51864159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73337" y="3517857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09332" y="1422292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332" y="1422292"/>
                <a:ext cx="2801769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3798006" y="155249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3829272" y="1582543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272" y="1582543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215144" y="2631545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126415" y="1416997"/>
                <a:ext cx="631904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27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415" y="1416997"/>
                <a:ext cx="631904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833084" y="73225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084" y="732250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rot="5400000" flipV="1">
            <a:off x="4929283" y="942380"/>
            <a:ext cx="291266" cy="626253"/>
          </a:xfrm>
          <a:prstGeom prst="leftBracket">
            <a:avLst>
              <a:gd name="adj" fmla="val 10085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/>
          <p:cNvSpPr/>
          <p:nvPr/>
        </p:nvSpPr>
        <p:spPr>
          <a:xfrm rot="5400000" flipH="1" flipV="1">
            <a:off x="4952598" y="2052531"/>
            <a:ext cx="244640" cy="626257"/>
          </a:xfrm>
          <a:prstGeom prst="leftBracket">
            <a:avLst>
              <a:gd name="adj" fmla="val 115393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833084" y="2418535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084" y="2418535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748379" y="4134563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8379" y="4134563"/>
                <a:ext cx="2801769" cy="7110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3845606" y="426137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3893206" y="429142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206" y="4291422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7108" y="3457946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99952" y="36006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507533" y="5020832"/>
                <a:ext cx="71571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533" y="5020832"/>
                <a:ext cx="715719" cy="71102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805386" y="4133698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86" y="4133698"/>
                <a:ext cx="1921162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1884346" y="42284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4346" y="4228467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2350174" y="4228467"/>
            <a:ext cx="746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565576" y="4133698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5576" y="4133698"/>
                <a:ext cx="1921162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5644536" y="42284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4536" y="4228467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110364" y="4228467"/>
            <a:ext cx="689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2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8" grpId="0" animBg="1"/>
      <p:bldP spid="29" grpId="0"/>
      <p:bldP spid="31" grpId="0"/>
      <p:bldP spid="32" grpId="0"/>
      <p:bldP spid="32" grpId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727" y="1153793"/>
            <a:ext cx="737629" cy="538718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39" y="947581"/>
            <a:ext cx="804616" cy="11368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8157" y="415648"/>
            <a:ext cx="7108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Rosie and Amir both baked some cakes. They got a little hungry and ate part of a cake!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1173898" y="1828116"/>
                <a:ext cx="3196854" cy="638713"/>
              </a:xfrm>
              <a:prstGeom prst="wedgeRoundRectCallout">
                <a:avLst>
                  <a:gd name="adj1" fmla="val -39902"/>
                  <a:gd name="adj2" fmla="val -94256"/>
                  <a:gd name="adj3" fmla="val 16667"/>
                </a:avLst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2</a:t>
                </a:r>
                <a:r>
                  <a:rPr lang="en-GB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cakes left.</a:t>
                </a: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98" y="1828116"/>
                <a:ext cx="3196854" cy="638713"/>
              </a:xfrm>
              <a:prstGeom prst="wedgeRoundRectCallout">
                <a:avLst>
                  <a:gd name="adj1" fmla="val -39902"/>
                  <a:gd name="adj2" fmla="val -9425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4683461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 left.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461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4691350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 left.</a:t>
                </a: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350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blipFill>
                <a:blip r:embed="rId9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517747" y="2615728"/>
            <a:ext cx="393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cake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69867" y="3217545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</a:t>
                </a:r>
                <a:r>
                  <a:rPr lang="en-GB" sz="2800" dirty="0"/>
                  <a:t>2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867" y="3217545"/>
                <a:ext cx="2801769" cy="711028"/>
              </a:xfrm>
              <a:prstGeom prst="rect">
                <a:avLst/>
              </a:prstGeom>
              <a:blipFill>
                <a:blip r:embed="rId10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4043148" y="33452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92187" y="3370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187" y="3370221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84413" y="4693128"/>
            <a:ext cx="808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about each mixed number?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309686" y="3345249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804432" y="3361674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3316527" y="3370221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820798" y="3404373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43930" y="4677308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93930" y="3875928"/>
                <a:ext cx="84091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930" y="3875928"/>
                <a:ext cx="840918" cy="71102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6451600" y="2615727"/>
            <a:ext cx="116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Amir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388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/>
      <p:bldP spid="17" grpId="0"/>
      <p:bldP spid="17" grpId="1"/>
      <p:bldP spid="18" grpId="0" animBg="1"/>
      <p:bldP spid="19" grpId="0" animBg="1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125260" y="436609"/>
            <a:ext cx="393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cake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77380" y="1038426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</a:t>
                </a:r>
                <a:r>
                  <a:rPr lang="en-GB" sz="2800" dirty="0"/>
                  <a:t>2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7380" y="1038426"/>
                <a:ext cx="2801769" cy="711028"/>
              </a:xfrm>
              <a:prstGeom prst="rect">
                <a:avLst/>
              </a:prstGeom>
              <a:blipFill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50661" y="11661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699700" y="119110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9700" y="119110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1442" y="1862172"/>
            <a:ext cx="808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about each fraction?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17199" y="1166130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411945" y="1182555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2924040" y="1191102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428311" y="1225254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1443" y="302238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59113" y="436608"/>
            <a:ext cx="116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Amir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717109" y="2267357"/>
                <a:ext cx="69484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7109" y="2267357"/>
                <a:ext cx="694849" cy="71102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98863" y="2267357"/>
                <a:ext cx="69484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8863" y="2267357"/>
                <a:ext cx="694849" cy="7110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576598" y="2375960"/>
                <a:ext cx="68168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598" y="2375960"/>
                <a:ext cx="68168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933467"/>
              </p:ext>
            </p:extLst>
          </p:nvPr>
        </p:nvGraphicFramePr>
        <p:xfrm>
          <a:off x="2499096" y="4249318"/>
          <a:ext cx="254894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425568"/>
              </p:ext>
            </p:extLst>
          </p:nvPr>
        </p:nvGraphicFramePr>
        <p:xfrm>
          <a:off x="2499096" y="5228213"/>
          <a:ext cx="254893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13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441282860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3950263095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1085030832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>
            <a:cxnSpLocks/>
          </p:cNvCxnSpPr>
          <p:nvPr/>
        </p:nvCxnSpPr>
        <p:spPr>
          <a:xfrm flipV="1">
            <a:off x="4684387" y="4152901"/>
            <a:ext cx="0" cy="1730541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653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7.4|11.9|14.2|4.5|20.7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3.6|18.6|3.1|6.1|1.7|5.7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.3|2.6|5.8|4.1|9.1|16|3.1|1.6|0.7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4.5|11.8|2.6|7|2.4|6.9|1.1|6.7|8.9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|6.2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5.7|0.7|5.1|6|4.3|20.2|12.4|4.4|4.5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7.8|8|1.4|4.7|0.6|27|15.7|5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1.5|4.9|6.6|4.2|4.1|5.4|6.5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F37F374-4B21-4841-8FF4-11EB033027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8709</TotalTime>
  <Words>266</Words>
  <Application>Microsoft Office PowerPoint</Application>
  <PresentationFormat>On-screen Show (4:3)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257</cp:revision>
  <dcterms:created xsi:type="dcterms:W3CDTF">2019-07-05T11:02:13Z</dcterms:created>
  <dcterms:modified xsi:type="dcterms:W3CDTF">2021-02-03T15:08:37Z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