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556500" cy="104648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3296">
          <p15:clr>
            <a:srgbClr val="A4A3A4"/>
          </p15:clr>
        </p15:guide>
        <p15:guide id="2" pos="23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3175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175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3175" cap="flat">
              <a:solidFill>
                <a:srgbClr val="B8B8B8"/>
              </a:solidFill>
              <a:prstDash val="solid"/>
              <a:miter lim="400000"/>
            </a:ln>
          </a:top>
          <a:bottom>
            <a:ln w="3175" cap="flat">
              <a:solidFill>
                <a:srgbClr val="B8B8B8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2436" y="60"/>
      </p:cViewPr>
      <p:guideLst>
        <p:guide orient="horz" pos="3296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8407232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sz="half" idx="13"/>
          </p:nvPr>
        </p:nvSpPr>
        <p:spPr>
          <a:xfrm>
            <a:off x="933493" y="2767682"/>
            <a:ext cx="5682135" cy="343879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737939" y="6302412"/>
            <a:ext cx="6080622" cy="82649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737939" y="7158421"/>
            <a:ext cx="6080622" cy="65676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xfrm>
            <a:off x="3611591" y="7770911"/>
            <a:ext cx="325939" cy="33843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737939" y="4273078"/>
            <a:ext cx="6080622" cy="1918644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quarter" idx="13"/>
          </p:nvPr>
        </p:nvSpPr>
        <p:spPr>
          <a:xfrm>
            <a:off x="3903699" y="2767682"/>
            <a:ext cx="3099347" cy="478184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553454" y="2767682"/>
            <a:ext cx="3099347" cy="2317131"/>
          </a:xfrm>
          <a:prstGeom prst="rect">
            <a:avLst/>
          </a:prstGeom>
        </p:spPr>
        <p:txBody>
          <a:bodyPr/>
          <a:lstStyle>
            <a:lvl1pPr>
              <a:defRPr sz="6400"/>
            </a:lvl1pPr>
          </a:lstStyle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553454" y="5165985"/>
            <a:ext cx="3099347" cy="2383545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sz="half" idx="1"/>
          </p:nvPr>
        </p:nvSpPr>
        <p:spPr>
          <a:xfrm>
            <a:off x="553454" y="3911488"/>
            <a:ext cx="6449592" cy="3652801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quarter" idx="13"/>
          </p:nvPr>
        </p:nvSpPr>
        <p:spPr>
          <a:xfrm>
            <a:off x="3903699" y="3911488"/>
            <a:ext cx="3099347" cy="36528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quarter" idx="1"/>
          </p:nvPr>
        </p:nvSpPr>
        <p:spPr>
          <a:xfrm>
            <a:off x="553454" y="3911488"/>
            <a:ext cx="3099347" cy="3652801"/>
          </a:xfrm>
          <a:prstGeom prst="rect">
            <a:avLst/>
          </a:prstGeom>
        </p:spPr>
        <p:txBody>
          <a:bodyPr anchor="ctr"/>
          <a:lstStyle>
            <a:lvl1pPr marL="367392" indent="-367392" algn="l">
              <a:spcBef>
                <a:spcPts val="3400"/>
              </a:spcBef>
              <a:buSzPct val="75000"/>
              <a:buChar char="•"/>
              <a:defRPr sz="3000"/>
            </a:lvl1pPr>
            <a:lvl2pPr marL="710292" indent="-367392" algn="l">
              <a:spcBef>
                <a:spcPts val="3400"/>
              </a:spcBef>
              <a:buSzPct val="75000"/>
              <a:buChar char="•"/>
              <a:defRPr sz="3000"/>
            </a:lvl2pPr>
            <a:lvl3pPr marL="1053192" indent="-367392" algn="l">
              <a:spcBef>
                <a:spcPts val="3400"/>
              </a:spcBef>
              <a:buSzPct val="75000"/>
              <a:buChar char="•"/>
              <a:defRPr sz="3000"/>
            </a:lvl3pPr>
            <a:lvl4pPr marL="1396092" indent="-367392" algn="l">
              <a:spcBef>
                <a:spcPts val="3400"/>
              </a:spcBef>
              <a:buSzPct val="75000"/>
              <a:buChar char="•"/>
              <a:defRPr sz="3000"/>
            </a:lvl4pPr>
            <a:lvl5pPr marL="1738992" indent="-367392" algn="l">
              <a:spcBef>
                <a:spcPts val="3400"/>
              </a:spcBef>
              <a:buSzPct val="75000"/>
              <a:buChar char="•"/>
              <a:defRPr sz="3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sz="half" idx="1"/>
          </p:nvPr>
        </p:nvSpPr>
        <p:spPr>
          <a:xfrm>
            <a:off x="553454" y="3136651"/>
            <a:ext cx="6449592" cy="4191498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3903699" y="5357849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3907312" y="2915270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quarter" idx="15"/>
          </p:nvPr>
        </p:nvSpPr>
        <p:spPr>
          <a:xfrm>
            <a:off x="553454" y="2915270"/>
            <a:ext cx="3099347" cy="463426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737939" y="6095789"/>
            <a:ext cx="6080622" cy="427336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2400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737939" y="4743115"/>
            <a:ext cx="6080622" cy="668636"/>
          </a:xfrm>
          <a:prstGeom prst="rect">
            <a:avLst/>
          </a:prstGeom>
        </p:spPr>
        <p:txBody>
          <a:bodyPr anchor="ctr">
            <a:spAutoFit/>
          </a:bodyPr>
          <a:lstStyle>
            <a:lvl1pPr>
              <a:defRPr sz="4000"/>
            </a:lvl1pPr>
          </a:lstStyle>
          <a:p>
            <a:r>
              <a:t>“Type a quote here.” 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2398712"/>
            <a:ext cx="7556500" cy="566737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737939" y="3350654"/>
            <a:ext cx="6080622" cy="191864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9517" tIns="29517" rIns="29517" bIns="29517" anchor="b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737939" y="5320952"/>
            <a:ext cx="6080622" cy="65676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9517" tIns="29517" rIns="29517" bIns="29517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3611591" y="7774601"/>
            <a:ext cx="325939" cy="338436"/>
          </a:xfrm>
          <a:prstGeom prst="rect">
            <a:avLst/>
          </a:prstGeom>
          <a:ln w="3175">
            <a:miter lim="400000"/>
          </a:ln>
        </p:spPr>
        <p:txBody>
          <a:bodyPr wrap="none" lIns="29517" tIns="29517" rIns="29517" bIns="29517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First Aid for Families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1" y="0"/>
            <a:ext cx="7399358" cy="10464800"/>
          </a:xfrm>
          <a:prstGeom prst="rect">
            <a:avLst/>
          </a:prstGeom>
          <a:ln w="3175">
            <a:miter lim="400000"/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F2141A8-E8DA-4E91-83F9-3A51C4611F96}"/>
              </a:ext>
            </a:extLst>
          </p:cNvPr>
          <p:cNvSpPr/>
          <p:nvPr/>
        </p:nvSpPr>
        <p:spPr>
          <a:xfrm>
            <a:off x="185140" y="2712120"/>
            <a:ext cx="7193510" cy="428942"/>
          </a:xfrm>
          <a:prstGeom prst="rect">
            <a:avLst/>
          </a:prstGeom>
          <a:solidFill>
            <a:srgbClr val="885D97"/>
          </a:solidFill>
          <a:ln w="3175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="horz" wrap="square" lIns="29517" tIns="29517" rIns="29517" bIns="29517" numCol="1" spcCol="38100" rtlCol="0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1pPr>
            <a:lvl2pPr marL="0" marR="0" indent="2286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2pPr>
            <a:lvl3pPr marL="0" marR="0" indent="4572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3pPr>
            <a:lvl4pPr marL="0" marR="0" indent="6858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4pPr>
            <a:lvl5pPr marL="0" marR="0" indent="9144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5pPr>
            <a:lvl6pPr marL="0" marR="0" indent="11430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6pPr>
            <a:lvl7pPr marL="0" marR="0" indent="13716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7pPr>
            <a:lvl8pPr marL="0" marR="0" indent="16002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8pPr>
            <a:lvl9pPr marL="0" marR="0" indent="182880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Helvetica Light"/>
              </a:defRPr>
            </a:lvl9pPr>
          </a:lstStyle>
          <a:p>
            <a:r>
              <a:rPr kumimoji="0" lang="en-GB" sz="24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Helvetica Neue LT Std 55 Roman"/>
                <a:sym typeface="Helvetica Light"/>
              </a:rPr>
              <a:t>First Aid </a:t>
            </a:r>
            <a:r>
              <a:rPr lang="en-GB" sz="2400" b="1" dirty="0">
                <a:solidFill>
                  <a:schemeClr val="bg1"/>
                </a:solidFill>
                <a:latin typeface="Helvetica Neue LT Std 55 Roman"/>
              </a:rPr>
              <a:t>f</a:t>
            </a:r>
            <a:r>
              <a:rPr kumimoji="0" lang="en-GB" sz="24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Helvetica Neue LT Std 55 Roman"/>
                <a:sym typeface="Helvetica Light"/>
              </a:rPr>
              <a:t>or Families (virtual course) </a:t>
            </a:r>
          </a:p>
        </p:txBody>
      </p:sp>
      <p:sp>
        <p:nvSpPr>
          <p:cNvPr id="120" name="Shape 120"/>
          <p:cNvSpPr/>
          <p:nvPr/>
        </p:nvSpPr>
        <p:spPr>
          <a:xfrm>
            <a:off x="874544" y="5818622"/>
            <a:ext cx="6466814" cy="3221758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29517" tIns="29517" rIns="29517" bIns="29517" anchor="ctr">
            <a:spAutoFit/>
          </a:bodyPr>
          <a:lstStyle/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dirty="0"/>
              <a:t>Date</a:t>
            </a:r>
            <a:r>
              <a:rPr lang="en-GB" dirty="0"/>
              <a:t>s: Mondays 1pm-3pm  1</a:t>
            </a:r>
            <a:r>
              <a:rPr lang="en-GB" baseline="30000" dirty="0"/>
              <a:t>st</a:t>
            </a:r>
            <a:r>
              <a:rPr lang="en-GB" dirty="0"/>
              <a:t> June- 15</a:t>
            </a:r>
            <a:r>
              <a:rPr lang="en-GB" baseline="30000" dirty="0"/>
              <a:t>th</a:t>
            </a:r>
            <a:r>
              <a:rPr lang="en-GB" dirty="0"/>
              <a:t> June or 22</a:t>
            </a:r>
            <a:r>
              <a:rPr lang="en-GB" baseline="30000" dirty="0"/>
              <a:t>nd</a:t>
            </a:r>
            <a:r>
              <a:rPr lang="en-GB" dirty="0"/>
              <a:t> June – 6</a:t>
            </a:r>
            <a:r>
              <a:rPr lang="en-GB" baseline="30000" dirty="0"/>
              <a:t>th</a:t>
            </a:r>
            <a:r>
              <a:rPr lang="en-GB" dirty="0"/>
              <a:t> July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Wednesdays 9:30-11:30 am  3</a:t>
            </a:r>
            <a:r>
              <a:rPr lang="en-GB" baseline="30000" dirty="0"/>
              <a:t>rd</a:t>
            </a:r>
            <a:r>
              <a:rPr lang="en-GB" dirty="0"/>
              <a:t> June- 17</a:t>
            </a:r>
            <a:r>
              <a:rPr lang="en-GB" baseline="30000" dirty="0"/>
              <a:t>th</a:t>
            </a:r>
            <a:r>
              <a:rPr lang="en-GB" dirty="0"/>
              <a:t> June or 24</a:t>
            </a:r>
            <a:r>
              <a:rPr lang="en-GB" baseline="30000" dirty="0"/>
              <a:t>th</a:t>
            </a:r>
            <a:r>
              <a:rPr lang="en-GB" dirty="0"/>
              <a:t> June – 8</a:t>
            </a:r>
            <a:r>
              <a:rPr lang="en-GB" baseline="30000" dirty="0"/>
              <a:t>th</a:t>
            </a:r>
            <a:r>
              <a:rPr lang="en-GB" dirty="0"/>
              <a:t> July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Fridays 9:30-11:30am 5</a:t>
            </a:r>
            <a:r>
              <a:rPr lang="en-GB" baseline="30000" dirty="0"/>
              <a:t>th</a:t>
            </a:r>
            <a:r>
              <a:rPr lang="en-GB" dirty="0"/>
              <a:t> June – 19</a:t>
            </a:r>
            <a:r>
              <a:rPr lang="en-GB" baseline="30000" dirty="0"/>
              <a:t>th</a:t>
            </a:r>
            <a:r>
              <a:rPr lang="en-GB" dirty="0"/>
              <a:t> June </a:t>
            </a: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600" dirty="0"/>
              <a:t>To book a place please call </a:t>
            </a:r>
            <a:r>
              <a:rPr lang="en-GB" sz="1600" b="1" dirty="0">
                <a:sym typeface="Helvetica Neue LT Std 55 Roman"/>
              </a:rPr>
              <a:t>03000 415888 </a:t>
            </a:r>
            <a:r>
              <a:rPr lang="en-GB" sz="1600" dirty="0">
                <a:sym typeface="Helvetica Neue LT Std 55 Roman"/>
              </a:rPr>
              <a:t>or email 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600" b="1" dirty="0">
                <a:sym typeface="Helvetica Neue LT Std 55 Roman"/>
              </a:rPr>
              <a:t>BusinessSupportTeam@kent.gov.uk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45 Light"/>
                <a:ea typeface="Helvetica Neue LT Std 45 Light"/>
                <a:cs typeface="Helvetica Neue LT Std 45 Light"/>
                <a:sym typeface="Helvetica Neue LT Std 45 Light"/>
              </a:defRPr>
            </a:pPr>
            <a:endParaRPr sz="18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90F364E-2C9A-4584-9E11-061A0026DC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1" y="260971"/>
            <a:ext cx="4273666" cy="2091109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54</Words>
  <Application>Microsoft Office PowerPoint</Application>
  <PresentationFormat>Custom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Helvetica Light</vt:lpstr>
      <vt:lpstr>Helvetica Neue</vt:lpstr>
      <vt:lpstr>Helvetica Neue LT Std 45 Light</vt:lpstr>
      <vt:lpstr>Helvetica Neue LT Std 55 Roman</vt:lpstr>
      <vt:lpstr>White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Glanville, Lindsey - EY EQS</dc:creator>
  <cp:lastModifiedBy>Mrs K McNeil</cp:lastModifiedBy>
  <cp:revision>7</cp:revision>
  <dcterms:modified xsi:type="dcterms:W3CDTF">2020-06-03T09:15:14Z</dcterms:modified>
</cp:coreProperties>
</file>