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296" r:id="rId11"/>
    <p:sldId id="297" r:id="rId12"/>
    <p:sldId id="298" r:id="rId13"/>
    <p:sldId id="303" r:id="rId14"/>
    <p:sldId id="299" r:id="rId15"/>
    <p:sldId id="309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2" r:id="rId25"/>
    <p:sldId id="326" r:id="rId26"/>
    <p:sldId id="323" r:id="rId27"/>
    <p:sldId id="324" r:id="rId28"/>
    <p:sldId id="325" r:id="rId29"/>
    <p:sldId id="312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37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EA37F2DA-7D83-47FD-B516-F1DBA8E90FA8}"/>
    <pc:docChg chg="custSel modSld">
      <pc:chgData name="James Clegg" userId="c6df1435-7a36-4b38-be4d-16e68e91152f" providerId="ADAL" clId="{EA37F2DA-7D83-47FD-B516-F1DBA8E90FA8}" dt="2020-12-08T14:34:14.111" v="17"/>
      <pc:docMkLst>
        <pc:docMk/>
      </pc:docMkLst>
      <pc:sldChg chg="modTransition">
        <pc:chgData name="James Clegg" userId="c6df1435-7a36-4b38-be4d-16e68e91152f" providerId="ADAL" clId="{EA37F2DA-7D83-47FD-B516-F1DBA8E90FA8}" dt="2020-12-08T14:34:14.111" v="17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EA37F2DA-7D83-47FD-B516-F1DBA8E90FA8}" dt="2020-12-08T14:34:14.111" v="17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128357408" sldId="298"/>
        </pc:sldMkLst>
        <pc:picChg chg="del">
          <ac:chgData name="James Clegg" userId="c6df1435-7a36-4b38-be4d-16e68e91152f" providerId="ADAL" clId="{EA37F2DA-7D83-47FD-B516-F1DBA8E90FA8}" dt="2020-12-08T14:33:23.089" v="0" actId="478"/>
          <ac:picMkLst>
            <pc:docMk/>
            <pc:sldMk cId="4128357408" sldId="298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EA37F2DA-7D83-47FD-B516-F1DBA8E90FA8}" dt="2020-12-08T14:34:14.111" v="17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286264232" sldId="303"/>
        </pc:sldMkLst>
        <pc:picChg chg="del">
          <ac:chgData name="James Clegg" userId="c6df1435-7a36-4b38-be4d-16e68e91152f" providerId="ADAL" clId="{EA37F2DA-7D83-47FD-B516-F1DBA8E90FA8}" dt="2020-12-08T14:33:25.527" v="1" actId="478"/>
          <ac:picMkLst>
            <pc:docMk/>
            <pc:sldMk cId="286264232" sldId="303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3905712594" sldId="309"/>
        </pc:sldMkLst>
        <pc:picChg chg="del">
          <ac:chgData name="James Clegg" userId="c6df1435-7a36-4b38-be4d-16e68e91152f" providerId="ADAL" clId="{EA37F2DA-7D83-47FD-B516-F1DBA8E90FA8}" dt="2020-12-08T14:33:29.003" v="2" actId="478"/>
          <ac:picMkLst>
            <pc:docMk/>
            <pc:sldMk cId="3905712594" sldId="309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1798827475" sldId="312"/>
        </pc:sldMkLst>
        <pc:picChg chg="del">
          <ac:chgData name="James Clegg" userId="c6df1435-7a36-4b38-be4d-16e68e91152f" providerId="ADAL" clId="{EA37F2DA-7D83-47FD-B516-F1DBA8E90FA8}" dt="2020-12-08T14:34:07.533" v="16" actId="478"/>
          <ac:picMkLst>
            <pc:docMk/>
            <pc:sldMk cId="1798827475" sldId="31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3419451064" sldId="313"/>
        </pc:sldMkLst>
        <pc:picChg chg="del">
          <ac:chgData name="James Clegg" userId="c6df1435-7a36-4b38-be4d-16e68e91152f" providerId="ADAL" clId="{EA37F2DA-7D83-47FD-B516-F1DBA8E90FA8}" dt="2020-12-08T14:33:31.180" v="3" actId="478"/>
          <ac:picMkLst>
            <pc:docMk/>
            <pc:sldMk cId="3419451064" sldId="31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69573400" sldId="314"/>
        </pc:sldMkLst>
        <pc:picChg chg="del">
          <ac:chgData name="James Clegg" userId="c6df1435-7a36-4b38-be4d-16e68e91152f" providerId="ADAL" clId="{EA37F2DA-7D83-47FD-B516-F1DBA8E90FA8}" dt="2020-12-08T14:33:33.995" v="4" actId="478"/>
          <ac:picMkLst>
            <pc:docMk/>
            <pc:sldMk cId="469573400" sldId="31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2973012381" sldId="315"/>
        </pc:sldMkLst>
        <pc:picChg chg="del">
          <ac:chgData name="James Clegg" userId="c6df1435-7a36-4b38-be4d-16e68e91152f" providerId="ADAL" clId="{EA37F2DA-7D83-47FD-B516-F1DBA8E90FA8}" dt="2020-12-08T14:33:37.300" v="5" actId="478"/>
          <ac:picMkLst>
            <pc:docMk/>
            <pc:sldMk cId="2973012381" sldId="31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768463929" sldId="316"/>
        </pc:sldMkLst>
        <pc:picChg chg="del">
          <ac:chgData name="James Clegg" userId="c6df1435-7a36-4b38-be4d-16e68e91152f" providerId="ADAL" clId="{EA37F2DA-7D83-47FD-B516-F1DBA8E90FA8}" dt="2020-12-08T14:33:40.127" v="6" actId="478"/>
          <ac:picMkLst>
            <pc:docMk/>
            <pc:sldMk cId="768463929" sldId="31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109754773" sldId="317"/>
        </pc:sldMkLst>
        <pc:picChg chg="del">
          <ac:chgData name="James Clegg" userId="c6df1435-7a36-4b38-be4d-16e68e91152f" providerId="ADAL" clId="{EA37F2DA-7D83-47FD-B516-F1DBA8E90FA8}" dt="2020-12-08T14:33:42.029" v="7" actId="478"/>
          <ac:picMkLst>
            <pc:docMk/>
            <pc:sldMk cId="4109754773" sldId="317"/>
            <ac:picMk id="2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760271047" sldId="318"/>
        </pc:sldMkLst>
        <pc:picChg chg="del">
          <ac:chgData name="James Clegg" userId="c6df1435-7a36-4b38-be4d-16e68e91152f" providerId="ADAL" clId="{EA37F2DA-7D83-47FD-B516-F1DBA8E90FA8}" dt="2020-12-08T14:33:44.768" v="8" actId="478"/>
          <ac:picMkLst>
            <pc:docMk/>
            <pc:sldMk cId="760271047" sldId="31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3463528906" sldId="319"/>
        </pc:sldMkLst>
        <pc:picChg chg="del">
          <ac:chgData name="James Clegg" userId="c6df1435-7a36-4b38-be4d-16e68e91152f" providerId="ADAL" clId="{EA37F2DA-7D83-47FD-B516-F1DBA8E90FA8}" dt="2020-12-08T14:33:47.669" v="9" actId="478"/>
          <ac:picMkLst>
            <pc:docMk/>
            <pc:sldMk cId="3463528906" sldId="31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67596717" sldId="320"/>
        </pc:sldMkLst>
        <pc:picChg chg="del">
          <ac:chgData name="James Clegg" userId="c6df1435-7a36-4b38-be4d-16e68e91152f" providerId="ADAL" clId="{EA37F2DA-7D83-47FD-B516-F1DBA8E90FA8}" dt="2020-12-08T14:33:50.077" v="10" actId="478"/>
          <ac:picMkLst>
            <pc:docMk/>
            <pc:sldMk cId="467596717" sldId="320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1598448322" sldId="322"/>
        </pc:sldMkLst>
        <pc:picChg chg="del">
          <ac:chgData name="James Clegg" userId="c6df1435-7a36-4b38-be4d-16e68e91152f" providerId="ADAL" clId="{EA37F2DA-7D83-47FD-B516-F1DBA8E90FA8}" dt="2020-12-08T14:33:52.892" v="11" actId="478"/>
          <ac:picMkLst>
            <pc:docMk/>
            <pc:sldMk cId="1598448322" sldId="32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2081133257" sldId="323"/>
        </pc:sldMkLst>
        <pc:picChg chg="del">
          <ac:chgData name="James Clegg" userId="c6df1435-7a36-4b38-be4d-16e68e91152f" providerId="ADAL" clId="{EA37F2DA-7D83-47FD-B516-F1DBA8E90FA8}" dt="2020-12-08T14:33:59.184" v="13" actId="478"/>
          <ac:picMkLst>
            <pc:docMk/>
            <pc:sldMk cId="2081133257" sldId="323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1909897986" sldId="324"/>
        </pc:sldMkLst>
        <pc:picChg chg="del">
          <ac:chgData name="James Clegg" userId="c6df1435-7a36-4b38-be4d-16e68e91152f" providerId="ADAL" clId="{EA37F2DA-7D83-47FD-B516-F1DBA8E90FA8}" dt="2020-12-08T14:34:02.312" v="14" actId="478"/>
          <ac:picMkLst>
            <pc:docMk/>
            <pc:sldMk cId="1909897986" sldId="324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431943479" sldId="325"/>
        </pc:sldMkLst>
        <pc:picChg chg="del">
          <ac:chgData name="James Clegg" userId="c6df1435-7a36-4b38-be4d-16e68e91152f" providerId="ADAL" clId="{EA37F2DA-7D83-47FD-B516-F1DBA8E90FA8}" dt="2020-12-08T14:34:04.614" v="15" actId="478"/>
          <ac:picMkLst>
            <pc:docMk/>
            <pc:sldMk cId="431943479" sldId="32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EA37F2DA-7D83-47FD-B516-F1DBA8E90FA8}" dt="2020-12-08T14:34:14.111" v="17"/>
        <pc:sldMkLst>
          <pc:docMk/>
          <pc:sldMk cId="591342086" sldId="326"/>
        </pc:sldMkLst>
        <pc:picChg chg="del">
          <ac:chgData name="James Clegg" userId="c6df1435-7a36-4b38-be4d-16e68e91152f" providerId="ADAL" clId="{EA37F2DA-7D83-47FD-B516-F1DBA8E90FA8}" dt="2020-12-08T14:33:56.345" v="12" actId="478"/>
          <ac:picMkLst>
            <pc:docMk/>
            <pc:sldMk cId="591342086" sldId="326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08338663-BAC2-40BA-A50E-0E229BDD6C17}"/>
    <pc:docChg chg="undo custSel modSld">
      <pc:chgData name="James Clegg" userId="c6df1435-7a36-4b38-be4d-16e68e91152f" providerId="ADAL" clId="{08338663-BAC2-40BA-A50E-0E229BDD6C17}" dt="2020-12-08T13:55:47.344" v="336"/>
      <pc:docMkLst>
        <pc:docMk/>
      </pc:docMkLst>
      <pc:sldChg chg="modTransition">
        <pc:chgData name="James Clegg" userId="c6df1435-7a36-4b38-be4d-16e68e91152f" providerId="ADAL" clId="{08338663-BAC2-40BA-A50E-0E229BDD6C17}" dt="2020-12-08T12:40:13.720" v="33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08338663-BAC2-40BA-A50E-0E229BDD6C17}" dt="2020-12-08T12:40:17.752" v="38"/>
        <pc:sldMkLst>
          <pc:docMk/>
          <pc:sldMk cId="861935487" sldId="297"/>
        </pc:sldMkLst>
      </pc:sldChg>
      <pc:sldChg chg="modSp">
        <pc:chgData name="James Clegg" userId="c6df1435-7a36-4b38-be4d-16e68e91152f" providerId="ADAL" clId="{08338663-BAC2-40BA-A50E-0E229BDD6C17}" dt="2020-12-08T13:13:24.920" v="48" actId="207"/>
        <pc:sldMkLst>
          <pc:docMk/>
          <pc:sldMk cId="4128357408" sldId="298"/>
        </pc:sldMkLst>
        <pc:graphicFrameChg chg="modGraphic">
          <ac:chgData name="James Clegg" userId="c6df1435-7a36-4b38-be4d-16e68e91152f" providerId="ADAL" clId="{08338663-BAC2-40BA-A50E-0E229BDD6C17}" dt="2020-12-08T13:13:24.920" v="48" actId="207"/>
          <ac:graphicFrameMkLst>
            <pc:docMk/>
            <pc:sldMk cId="4128357408" sldId="298"/>
            <ac:graphicFrameMk id="30" creationId="{00000000-0000-0000-0000-000000000000}"/>
          </ac:graphicFrameMkLst>
        </pc:graphicFrameChg>
      </pc:sldChg>
      <pc:sldChg chg="modTransition">
        <pc:chgData name="James Clegg" userId="c6df1435-7a36-4b38-be4d-16e68e91152f" providerId="ADAL" clId="{08338663-BAC2-40BA-A50E-0E229BDD6C17}" dt="2020-12-08T12:40:21.864" v="43"/>
        <pc:sldMkLst>
          <pc:docMk/>
          <pc:sldMk cId="895466786" sldId="299"/>
        </pc:sldMkLst>
      </pc:sldChg>
      <pc:sldChg chg="modSp modTransition">
        <pc:chgData name="James Clegg" userId="c6df1435-7a36-4b38-be4d-16e68e91152f" providerId="ADAL" clId="{08338663-BAC2-40BA-A50E-0E229BDD6C17}" dt="2020-12-08T13:13:37.555" v="51" actId="167"/>
        <pc:sldMkLst>
          <pc:docMk/>
          <pc:sldMk cId="286264232" sldId="303"/>
        </pc:sldMkLst>
        <pc:graphicFrameChg chg="ord modGraphic">
          <ac:chgData name="James Clegg" userId="c6df1435-7a36-4b38-be4d-16e68e91152f" providerId="ADAL" clId="{08338663-BAC2-40BA-A50E-0E229BDD6C17}" dt="2020-12-08T13:13:37.555" v="51" actId="167"/>
          <ac:graphicFrameMkLst>
            <pc:docMk/>
            <pc:sldMk cId="286264232" sldId="303"/>
            <ac:graphicFrameMk id="27" creationId="{7BB1E029-C382-411E-B36A-DF177E44D3E8}"/>
          </ac:graphicFrameMkLst>
        </pc:graphicFrameChg>
      </pc:sldChg>
      <pc:sldChg chg="modSp modTransition">
        <pc:chgData name="James Clegg" userId="c6df1435-7a36-4b38-be4d-16e68e91152f" providerId="ADAL" clId="{08338663-BAC2-40BA-A50E-0E229BDD6C17}" dt="2020-12-08T13:14:27.184" v="96" actId="1037"/>
        <pc:sldMkLst>
          <pc:docMk/>
          <pc:sldMk cId="3905712594" sldId="309"/>
        </pc:sldMkLst>
        <pc:spChg chg="mod">
          <ac:chgData name="James Clegg" userId="c6df1435-7a36-4b38-be4d-16e68e91152f" providerId="ADAL" clId="{08338663-BAC2-40BA-A50E-0E229BDD6C17}" dt="2020-12-08T13:14:05.687" v="77" actId="1037"/>
          <ac:spMkLst>
            <pc:docMk/>
            <pc:sldMk cId="3905712594" sldId="309"/>
            <ac:spMk id="1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14:27.184" v="96" actId="1037"/>
          <ac:spMkLst>
            <pc:docMk/>
            <pc:sldMk cId="3905712594" sldId="309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14:05.687" v="77" actId="1037"/>
          <ac:spMkLst>
            <pc:docMk/>
            <pc:sldMk cId="3905712594" sldId="309"/>
            <ac:spMk id="14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14:05.687" v="77" actId="1037"/>
          <ac:spMkLst>
            <pc:docMk/>
            <pc:sldMk cId="3905712594" sldId="309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14:27.184" v="96" actId="1037"/>
          <ac:spMkLst>
            <pc:docMk/>
            <pc:sldMk cId="3905712594" sldId="309"/>
            <ac:spMk id="17" creationId="{00000000-0000-0000-0000-000000000000}"/>
          </ac:spMkLst>
        </pc:spChg>
        <pc:graphicFrameChg chg="modGraphic">
          <ac:chgData name="James Clegg" userId="c6df1435-7a36-4b38-be4d-16e68e91152f" providerId="ADAL" clId="{08338663-BAC2-40BA-A50E-0E229BDD6C17}" dt="2020-12-08T13:13:57.141" v="53" actId="207"/>
          <ac:graphicFrameMkLst>
            <pc:docMk/>
            <pc:sldMk cId="3905712594" sldId="309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03.603" v="0"/>
          <ac:graphicFrameMkLst>
            <pc:docMk/>
            <pc:sldMk cId="3905712594" sldId="309"/>
            <ac:graphicFrameMk id="24" creationId="{00000000-0000-0000-0000-000000000000}"/>
          </ac:graphicFrameMkLst>
        </pc:graphicFrameChg>
        <pc:cxnChg chg="mod">
          <ac:chgData name="James Clegg" userId="c6df1435-7a36-4b38-be4d-16e68e91152f" providerId="ADAL" clId="{08338663-BAC2-40BA-A50E-0E229BDD6C17}" dt="2020-12-08T13:14:16.668" v="91" actId="14100"/>
          <ac:cxnSpMkLst>
            <pc:docMk/>
            <pc:sldMk cId="3905712594" sldId="309"/>
            <ac:cxnSpMk id="27" creationId="{00000000-0000-0000-0000-000000000000}"/>
          </ac:cxnSpMkLst>
        </pc:cxnChg>
      </pc:sldChg>
      <pc:sldChg chg="modTransition">
        <pc:chgData name="James Clegg" userId="c6df1435-7a36-4b38-be4d-16e68e91152f" providerId="ADAL" clId="{08338663-BAC2-40BA-A50E-0E229BDD6C17}" dt="2020-12-08T13:55:47.344" v="336"/>
        <pc:sldMkLst>
          <pc:docMk/>
          <pc:sldMk cId="1798827475" sldId="312"/>
        </pc:sldMkLst>
      </pc:sldChg>
      <pc:sldChg chg="addSp delSp modSp modAnim">
        <pc:chgData name="James Clegg" userId="c6df1435-7a36-4b38-be4d-16e68e91152f" providerId="ADAL" clId="{08338663-BAC2-40BA-A50E-0E229BDD6C17}" dt="2020-12-08T13:23:52.537" v="135" actId="14100"/>
        <pc:sldMkLst>
          <pc:docMk/>
          <pc:sldMk cId="3419451064" sldId="313"/>
        </pc:sldMkLst>
        <pc:spChg chg="del mod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0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1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2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3" creationId="{00000000-0000-0000-0000-000000000000}"/>
          </ac:spMkLst>
        </pc:spChg>
        <pc:spChg chg="del mod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4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5" creationId="{00000000-0000-0000-0000-000000000000}"/>
          </ac:spMkLst>
        </pc:spChg>
        <pc:spChg chg="del mod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6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17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4:57.726" v="118" actId="478"/>
          <ac:spMkLst>
            <pc:docMk/>
            <pc:sldMk cId="3419451064" sldId="313"/>
            <ac:spMk id="21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26" creationId="{CF4DD1B6-6E5F-4BFC-AD1B-C80C43163B4F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27" creationId="{22288C8F-BE71-4F86-B7A2-535C4D84ACAC}"/>
          </ac:spMkLst>
        </pc:spChg>
        <pc:spChg chg="mod">
          <ac:chgData name="James Clegg" userId="c6df1435-7a36-4b38-be4d-16e68e91152f" providerId="ADAL" clId="{08338663-BAC2-40BA-A50E-0E229BDD6C17}" dt="2020-12-08T13:23:52.537" v="135" actId="14100"/>
          <ac:spMkLst>
            <pc:docMk/>
            <pc:sldMk cId="3419451064" sldId="313"/>
            <ac:spMk id="29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4" creationId="{38C38C99-D036-4A91-9CC8-EE3FB589B13D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5" creationId="{8585F737-2FA8-4FB9-B132-EE5FDED2B618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6" creationId="{D5AEC13B-EDFD-48B7-9C01-5A9E742BFF27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7" creationId="{2CFB7196-27E7-4CAC-9A54-D033DD1FF141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8" creationId="{6CC68463-1067-4CDA-8BF6-6F7C30849DDE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39" creationId="{050219EE-8E8E-407D-B3DC-387142106D4E}"/>
          </ac:spMkLst>
        </pc:spChg>
        <pc:spChg chg="add">
          <ac:chgData name="James Clegg" userId="c6df1435-7a36-4b38-be4d-16e68e91152f" providerId="ADAL" clId="{08338663-BAC2-40BA-A50E-0E229BDD6C17}" dt="2020-12-08T13:14:58.039" v="119"/>
          <ac:spMkLst>
            <pc:docMk/>
            <pc:sldMk cId="3419451064" sldId="313"/>
            <ac:spMk id="40" creationId="{B2D2EE4D-616D-4813-BFE9-7D90C5567CC5}"/>
          </ac:spMkLst>
        </pc:spChg>
        <pc:graphicFrameChg chg="del">
          <ac:chgData name="James Clegg" userId="c6df1435-7a36-4b38-be4d-16e68e91152f" providerId="ADAL" clId="{08338663-BAC2-40BA-A50E-0E229BDD6C17}" dt="2020-12-08T13:14:57.726" v="118" actId="478"/>
          <ac:graphicFrameMkLst>
            <pc:docMk/>
            <pc:sldMk cId="3419451064" sldId="313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07.914" v="1"/>
          <ac:graphicFrameMkLst>
            <pc:docMk/>
            <pc:sldMk cId="3419451064" sldId="313"/>
            <ac:graphicFrameMk id="24" creationId="{00000000-0000-0000-0000-000000000000}"/>
          </ac:graphicFrameMkLst>
        </pc:graphicFrameChg>
        <pc:graphicFrameChg chg="add">
          <ac:chgData name="James Clegg" userId="c6df1435-7a36-4b38-be4d-16e68e91152f" providerId="ADAL" clId="{08338663-BAC2-40BA-A50E-0E229BDD6C17}" dt="2020-12-08T13:14:58.039" v="119"/>
          <ac:graphicFrameMkLst>
            <pc:docMk/>
            <pc:sldMk cId="3419451064" sldId="313"/>
            <ac:graphicFrameMk id="25" creationId="{72FF7653-6256-4FFD-925F-D031189EA421}"/>
          </ac:graphicFrameMkLst>
        </pc:graphicFrameChg>
        <pc:cxnChg chg="mod">
          <ac:chgData name="James Clegg" userId="c6df1435-7a36-4b38-be4d-16e68e91152f" providerId="ADAL" clId="{08338663-BAC2-40BA-A50E-0E229BDD6C17}" dt="2020-12-08T13:15:40.996" v="127" actId="14100"/>
          <ac:cxnSpMkLst>
            <pc:docMk/>
            <pc:sldMk cId="3419451064" sldId="313"/>
            <ac:cxnSpMk id="30" creationId="{00000000-0000-0000-0000-000000000000}"/>
          </ac:cxnSpMkLst>
        </pc:cxnChg>
      </pc:sldChg>
      <pc:sldChg chg="addSp delSp modSp modTransition">
        <pc:chgData name="James Clegg" userId="c6df1435-7a36-4b38-be4d-16e68e91152f" providerId="ADAL" clId="{08338663-BAC2-40BA-A50E-0E229BDD6C17}" dt="2020-12-08T13:23:56.942" v="136" actId="14100"/>
        <pc:sldMkLst>
          <pc:docMk/>
          <pc:sldMk cId="469573400" sldId="314"/>
        </pc:sldMkLst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0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1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2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3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4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5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6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17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3.851" v="121" actId="478"/>
          <ac:spMkLst>
            <pc:docMk/>
            <pc:sldMk cId="469573400" sldId="314"/>
            <ac:spMk id="2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3:56.942" v="136" actId="14100"/>
          <ac:spMkLst>
            <pc:docMk/>
            <pc:sldMk cId="469573400" sldId="314"/>
            <ac:spMk id="26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34" creationId="{815FDC51-6D5F-46F3-956E-0A2524CB43ED}"/>
          </ac:spMkLst>
        </pc:spChg>
        <pc:spChg chg="mod">
          <ac:chgData name="James Clegg" userId="c6df1435-7a36-4b38-be4d-16e68e91152f" providerId="ADAL" clId="{08338663-BAC2-40BA-A50E-0E229BDD6C17}" dt="2020-12-08T13:20:44.428" v="132" actId="1036"/>
          <ac:spMkLst>
            <pc:docMk/>
            <pc:sldMk cId="469573400" sldId="314"/>
            <ac:spMk id="3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0:44.428" v="132" actId="1036"/>
          <ac:spMkLst>
            <pc:docMk/>
            <pc:sldMk cId="469573400" sldId="314"/>
            <ac:spMk id="36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37" creationId="{BF8FFB88-7960-494A-B83F-28979277B49E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38" creationId="{0AB8F5C6-54EA-4A52-AE03-EB35461F35DB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39" creationId="{296BD31E-9FD9-4D11-9942-AA5C2703FDD6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0" creationId="{B2B7B8E3-16B0-4793-B74B-20AEF2EC2F84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1" creationId="{C399B8BF-137A-4A3E-AE01-8DCFE34EE331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2" creationId="{1D1060CE-CED9-4428-94DD-A73E36766CA2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3" creationId="{ABFDD43E-0483-4496-972C-0A52A6E69E48}"/>
          </ac:spMkLst>
        </pc:spChg>
        <pc:spChg chg="add">
          <ac:chgData name="James Clegg" userId="c6df1435-7a36-4b38-be4d-16e68e91152f" providerId="ADAL" clId="{08338663-BAC2-40BA-A50E-0E229BDD6C17}" dt="2020-12-08T13:15:14.051" v="122"/>
          <ac:spMkLst>
            <pc:docMk/>
            <pc:sldMk cId="469573400" sldId="314"/>
            <ac:spMk id="44" creationId="{9FED0C08-8406-45DA-BB0B-ADBDE1977215}"/>
          </ac:spMkLst>
        </pc:spChg>
        <pc:graphicFrameChg chg="del">
          <ac:chgData name="James Clegg" userId="c6df1435-7a36-4b38-be4d-16e68e91152f" providerId="ADAL" clId="{08338663-BAC2-40BA-A50E-0E229BDD6C17}" dt="2020-12-08T13:15:13.851" v="121" actId="478"/>
          <ac:graphicFrameMkLst>
            <pc:docMk/>
            <pc:sldMk cId="469573400" sldId="314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13.349" v="2"/>
          <ac:graphicFrameMkLst>
            <pc:docMk/>
            <pc:sldMk cId="469573400" sldId="314"/>
            <ac:graphicFrameMk id="24" creationId="{00000000-0000-0000-0000-000000000000}"/>
          </ac:graphicFrameMkLst>
        </pc:graphicFrameChg>
        <pc:graphicFrameChg chg="add">
          <ac:chgData name="James Clegg" userId="c6df1435-7a36-4b38-be4d-16e68e91152f" providerId="ADAL" clId="{08338663-BAC2-40BA-A50E-0E229BDD6C17}" dt="2020-12-08T13:15:14.051" v="122"/>
          <ac:graphicFrameMkLst>
            <pc:docMk/>
            <pc:sldMk cId="469573400" sldId="314"/>
            <ac:graphicFrameMk id="30" creationId="{2836027D-F3B0-4E93-8ED0-190B52FAFF90}"/>
          </ac:graphicFrameMkLst>
        </pc:graphicFrameChg>
        <pc:cxnChg chg="mod">
          <ac:chgData name="James Clegg" userId="c6df1435-7a36-4b38-be4d-16e68e91152f" providerId="ADAL" clId="{08338663-BAC2-40BA-A50E-0E229BDD6C17}" dt="2020-12-08T13:15:45.903" v="128" actId="14100"/>
          <ac:cxnSpMkLst>
            <pc:docMk/>
            <pc:sldMk cId="469573400" sldId="314"/>
            <ac:cxnSpMk id="27" creationId="{00000000-0000-0000-0000-000000000000}"/>
          </ac:cxnSpMkLst>
        </pc:cxnChg>
      </pc:sldChg>
      <pc:sldChg chg="addSp delSp modSp">
        <pc:chgData name="James Clegg" userId="c6df1435-7a36-4b38-be4d-16e68e91152f" providerId="ADAL" clId="{08338663-BAC2-40BA-A50E-0E229BDD6C17}" dt="2020-12-08T13:15:19.483" v="124"/>
        <pc:sldMkLst>
          <pc:docMk/>
          <pc:sldMk cId="2973012381" sldId="315"/>
        </pc:sldMkLst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0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1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2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3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4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5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6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17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19.265" v="123" actId="478"/>
          <ac:spMkLst>
            <pc:docMk/>
            <pc:sldMk cId="2973012381" sldId="315"/>
            <ac:spMk id="21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37" creationId="{61010A35-34E8-45B2-9713-5CD54D2A598B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38" creationId="{0B14F3AF-EA23-4D4D-8C38-9E546B307B32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39" creationId="{BAA4875B-7EE1-4D71-9E53-57D93044D3DE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0" creationId="{79089788-2B04-41C5-A2C6-FD03FAFDC320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1" creationId="{3D0496C4-1DCA-4DB4-A75A-4C14ADA8FA5B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2" creationId="{00E76B95-7AA4-4A29-88AE-B382EB20919C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3" creationId="{F7247A88-4764-464D-B161-7811D4BE664E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4" creationId="{D8CB45A5-E187-4D18-8B3C-A43483E10E4B}"/>
          </ac:spMkLst>
        </pc:spChg>
        <pc:spChg chg="add">
          <ac:chgData name="James Clegg" userId="c6df1435-7a36-4b38-be4d-16e68e91152f" providerId="ADAL" clId="{08338663-BAC2-40BA-A50E-0E229BDD6C17}" dt="2020-12-08T13:15:19.483" v="124"/>
          <ac:spMkLst>
            <pc:docMk/>
            <pc:sldMk cId="2973012381" sldId="315"/>
            <ac:spMk id="45" creationId="{7A2D71C2-48CA-4EF6-8626-E4EFE1669FF3}"/>
          </ac:spMkLst>
        </pc:spChg>
        <pc:graphicFrameChg chg="del">
          <ac:chgData name="James Clegg" userId="c6df1435-7a36-4b38-be4d-16e68e91152f" providerId="ADAL" clId="{08338663-BAC2-40BA-A50E-0E229BDD6C17}" dt="2020-12-08T13:15:19.265" v="123" actId="478"/>
          <ac:graphicFrameMkLst>
            <pc:docMk/>
            <pc:sldMk cId="2973012381" sldId="315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18.468" v="3"/>
          <ac:graphicFrameMkLst>
            <pc:docMk/>
            <pc:sldMk cId="2973012381" sldId="315"/>
            <ac:graphicFrameMk id="24" creationId="{00000000-0000-0000-0000-000000000000}"/>
          </ac:graphicFrameMkLst>
        </pc:graphicFrameChg>
        <pc:graphicFrameChg chg="add">
          <ac:chgData name="James Clegg" userId="c6df1435-7a36-4b38-be4d-16e68e91152f" providerId="ADAL" clId="{08338663-BAC2-40BA-A50E-0E229BDD6C17}" dt="2020-12-08T13:15:19.483" v="124"/>
          <ac:graphicFrameMkLst>
            <pc:docMk/>
            <pc:sldMk cId="2973012381" sldId="315"/>
            <ac:graphicFrameMk id="27" creationId="{8239533A-F781-4B07-A548-2A8D9AFF569F}"/>
          </ac:graphicFrameMkLst>
        </pc:graphicFrameChg>
      </pc:sldChg>
      <pc:sldChg chg="addSp delSp modSp">
        <pc:chgData name="James Clegg" userId="c6df1435-7a36-4b38-be4d-16e68e91152f" providerId="ADAL" clId="{08338663-BAC2-40BA-A50E-0E229BDD6C17}" dt="2020-12-08T13:25:25.757" v="137" actId="207"/>
        <pc:sldMkLst>
          <pc:docMk/>
          <pc:sldMk cId="768463929" sldId="316"/>
        </pc:sldMkLst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0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1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2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3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4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5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6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17" creationId="{00000000-0000-0000-0000-000000000000}"/>
          </ac:spMkLst>
        </pc:spChg>
        <pc:spChg chg="del">
          <ac:chgData name="James Clegg" userId="c6df1435-7a36-4b38-be4d-16e68e91152f" providerId="ADAL" clId="{08338663-BAC2-40BA-A50E-0E229BDD6C17}" dt="2020-12-08T13:15:27.980" v="125" actId="478"/>
          <ac:spMkLst>
            <pc:docMk/>
            <pc:sldMk cId="768463929" sldId="316"/>
            <ac:spMk id="2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5:25.757" v="137" actId="207"/>
          <ac:spMkLst>
            <pc:docMk/>
            <pc:sldMk cId="768463929" sldId="316"/>
            <ac:spMk id="2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5:25.757" v="137" actId="207"/>
          <ac:spMkLst>
            <pc:docMk/>
            <pc:sldMk cId="768463929" sldId="316"/>
            <ac:spMk id="3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5:25.757" v="137" actId="207"/>
          <ac:spMkLst>
            <pc:docMk/>
            <pc:sldMk cId="768463929" sldId="316"/>
            <ac:spMk id="39" creationId="{00000000-0000-0000-0000-000000000000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1" creationId="{5172712D-5044-4E81-A339-D18EB7AB7D0F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2" creationId="{C19C762B-8A7C-49DB-9C7D-7BBC8DA7E369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3" creationId="{BE75EF85-882E-4C72-AEA0-C4509955CCBC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4" creationId="{99D6F6DF-6C2C-40ED-BE1D-C0E4727ADF13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5" creationId="{689FD02E-874A-4D28-8A8C-7B835F722168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6" creationId="{931893B8-7E7A-4D3D-9ED0-CE2492D2BD0B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7" creationId="{E7FE10C7-FBEB-49AF-A5EF-9B9B6D7738C6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8" creationId="{27E9A537-5895-42E3-9C56-067EB56C3691}"/>
          </ac:spMkLst>
        </pc:spChg>
        <pc:spChg chg="add">
          <ac:chgData name="James Clegg" userId="c6df1435-7a36-4b38-be4d-16e68e91152f" providerId="ADAL" clId="{08338663-BAC2-40BA-A50E-0E229BDD6C17}" dt="2020-12-08T13:15:28.183" v="126"/>
          <ac:spMkLst>
            <pc:docMk/>
            <pc:sldMk cId="768463929" sldId="316"/>
            <ac:spMk id="49" creationId="{C861885D-C96A-43E3-8495-E2399659D215}"/>
          </ac:spMkLst>
        </pc:spChg>
        <pc:graphicFrameChg chg="del">
          <ac:chgData name="James Clegg" userId="c6df1435-7a36-4b38-be4d-16e68e91152f" providerId="ADAL" clId="{08338663-BAC2-40BA-A50E-0E229BDD6C17}" dt="2020-12-08T13:15:27.980" v="125" actId="478"/>
          <ac:graphicFrameMkLst>
            <pc:docMk/>
            <pc:sldMk cId="768463929" sldId="316"/>
            <ac:graphicFrameMk id="3" creationId="{00000000-0000-0000-0000-000000000000}"/>
          </ac:graphicFrameMkLst>
        </pc:graphicFrameChg>
        <pc:graphicFrameChg chg="mod">
          <ac:chgData name="James Clegg" userId="c6df1435-7a36-4b38-be4d-16e68e91152f" providerId="ADAL" clId="{08338663-BAC2-40BA-A50E-0E229BDD6C17}" dt="2020-12-08T11:48:27.582" v="6"/>
          <ac:graphicFrameMkLst>
            <pc:docMk/>
            <pc:sldMk cId="768463929" sldId="316"/>
            <ac:graphicFrameMk id="24" creationId="{00000000-0000-0000-0000-000000000000}"/>
          </ac:graphicFrameMkLst>
        </pc:graphicFrameChg>
        <pc:graphicFrameChg chg="add">
          <ac:chgData name="James Clegg" userId="c6df1435-7a36-4b38-be4d-16e68e91152f" providerId="ADAL" clId="{08338663-BAC2-40BA-A50E-0E229BDD6C17}" dt="2020-12-08T13:15:28.183" v="126"/>
          <ac:graphicFrameMkLst>
            <pc:docMk/>
            <pc:sldMk cId="768463929" sldId="316"/>
            <ac:graphicFrameMk id="40" creationId="{067C7D59-2C71-40C2-9817-0E363731A4A2}"/>
          </ac:graphicFrameMkLst>
        </pc:graphicFrameChg>
      </pc:sldChg>
      <pc:sldChg chg="addSp modSp modAnim">
        <pc:chgData name="James Clegg" userId="c6df1435-7a36-4b38-be4d-16e68e91152f" providerId="ADAL" clId="{08338663-BAC2-40BA-A50E-0E229BDD6C17}" dt="2020-12-08T13:28:29.049" v="178" actId="1038"/>
        <pc:sldMkLst>
          <pc:docMk/>
          <pc:sldMk cId="4109754773" sldId="317"/>
        </pc:sldMkLst>
        <pc:spChg chg="mod">
          <ac:chgData name="James Clegg" userId="c6df1435-7a36-4b38-be4d-16e68e91152f" providerId="ADAL" clId="{08338663-BAC2-40BA-A50E-0E229BDD6C17}" dt="2020-12-08T13:27:17.373" v="144" actId="207"/>
          <ac:spMkLst>
            <pc:docMk/>
            <pc:sldMk cId="4109754773" sldId="317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7:27.667" v="146" actId="207"/>
          <ac:spMkLst>
            <pc:docMk/>
            <pc:sldMk cId="4109754773" sldId="317"/>
            <ac:spMk id="1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27:37.113" v="148" actId="207"/>
          <ac:spMkLst>
            <pc:docMk/>
            <pc:sldMk cId="4109754773" sldId="317"/>
            <ac:spMk id="19" creationId="{00000000-0000-0000-0000-000000000000}"/>
          </ac:spMkLst>
        </pc:spChg>
        <pc:spChg chg="add mod">
          <ac:chgData name="James Clegg" userId="c6df1435-7a36-4b38-be4d-16e68e91152f" providerId="ADAL" clId="{08338663-BAC2-40BA-A50E-0E229BDD6C17}" dt="2020-12-08T13:28:29.049" v="178" actId="1038"/>
          <ac:spMkLst>
            <pc:docMk/>
            <pc:sldMk cId="4109754773" sldId="317"/>
            <ac:spMk id="22" creationId="{B42E9EE5-0EE1-4864-A0D6-790CEA902949}"/>
          </ac:spMkLst>
        </pc:spChg>
        <pc:spChg chg="add mod">
          <ac:chgData name="James Clegg" userId="c6df1435-7a36-4b38-be4d-16e68e91152f" providerId="ADAL" clId="{08338663-BAC2-40BA-A50E-0E229BDD6C17}" dt="2020-12-08T13:28:20.152" v="167" actId="1038"/>
          <ac:spMkLst>
            <pc:docMk/>
            <pc:sldMk cId="4109754773" sldId="317"/>
            <ac:spMk id="23" creationId="{4B5B0910-E8DD-499D-98ED-26503AC8CA43}"/>
          </ac:spMkLst>
        </pc:spChg>
        <pc:graphicFrameChg chg="mod">
          <ac:chgData name="James Clegg" userId="c6df1435-7a36-4b38-be4d-16e68e91152f" providerId="ADAL" clId="{08338663-BAC2-40BA-A50E-0E229BDD6C17}" dt="2020-12-08T11:48:33.649" v="7"/>
          <ac:graphicFrameMkLst>
            <pc:docMk/>
            <pc:sldMk cId="4109754773" sldId="317"/>
            <ac:graphicFrameMk id="3" creationId="{00000000-0000-0000-0000-000000000000}"/>
          </ac:graphicFrameMkLst>
        </pc:graphicFrameChg>
      </pc:sldChg>
      <pc:sldChg chg="addSp modSp modAnim">
        <pc:chgData name="James Clegg" userId="c6df1435-7a36-4b38-be4d-16e68e91152f" providerId="ADAL" clId="{08338663-BAC2-40BA-A50E-0E229BDD6C17}" dt="2020-12-08T13:44:07.619" v="259" actId="1037"/>
        <pc:sldMkLst>
          <pc:docMk/>
          <pc:sldMk cId="760271047" sldId="318"/>
        </pc:sldMkLst>
        <pc:spChg chg="mod">
          <ac:chgData name="James Clegg" userId="c6df1435-7a36-4b38-be4d-16e68e91152f" providerId="ADAL" clId="{08338663-BAC2-40BA-A50E-0E229BDD6C17}" dt="2020-12-08T13:31:29.636" v="210" actId="207"/>
          <ac:spMkLst>
            <pc:docMk/>
            <pc:sldMk cId="760271047" sldId="318"/>
            <ac:spMk id="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4:07.619" v="259" actId="1037"/>
          <ac:spMkLst>
            <pc:docMk/>
            <pc:sldMk cId="760271047" sldId="318"/>
            <ac:spMk id="9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0:43.017" v="185" actId="1036"/>
          <ac:spMkLst>
            <pc:docMk/>
            <pc:sldMk cId="760271047" sldId="318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0:43.017" v="185" actId="1036"/>
          <ac:spMkLst>
            <pc:docMk/>
            <pc:sldMk cId="760271047" sldId="318"/>
            <ac:spMk id="13" creationId="{00000000-0000-0000-0000-000000000000}"/>
          </ac:spMkLst>
        </pc:spChg>
        <pc:spChg chg="add mod">
          <ac:chgData name="James Clegg" userId="c6df1435-7a36-4b38-be4d-16e68e91152f" providerId="ADAL" clId="{08338663-BAC2-40BA-A50E-0E229BDD6C17}" dt="2020-12-08T13:32:00.936" v="226" actId="1036"/>
          <ac:spMkLst>
            <pc:docMk/>
            <pc:sldMk cId="760271047" sldId="318"/>
            <ac:spMk id="18" creationId="{022AEAC5-F2FC-4ACA-A0C8-AFB71947FCDD}"/>
          </ac:spMkLst>
        </pc:spChg>
        <pc:graphicFrameChg chg="mod">
          <ac:chgData name="James Clegg" userId="c6df1435-7a36-4b38-be4d-16e68e91152f" providerId="ADAL" clId="{08338663-BAC2-40BA-A50E-0E229BDD6C17}" dt="2020-12-08T11:48:39.836" v="8"/>
          <ac:graphicFrameMkLst>
            <pc:docMk/>
            <pc:sldMk cId="760271047" sldId="318"/>
            <ac:graphicFrameMk id="6" creationId="{00000000-0000-0000-0000-000000000000}"/>
          </ac:graphicFrameMkLst>
        </pc:graphicFrameChg>
      </pc:sldChg>
      <pc:sldChg chg="addSp modSp modAnim">
        <pc:chgData name="James Clegg" userId="c6df1435-7a36-4b38-be4d-16e68e91152f" providerId="ADAL" clId="{08338663-BAC2-40BA-A50E-0E229BDD6C17}" dt="2020-12-08T13:44:17.976" v="261" actId="1037"/>
        <pc:sldMkLst>
          <pc:docMk/>
          <pc:sldMk cId="3463528906" sldId="319"/>
        </pc:sldMkLst>
        <pc:spChg chg="mod">
          <ac:chgData name="James Clegg" userId="c6df1435-7a36-4b38-be4d-16e68e91152f" providerId="ADAL" clId="{08338663-BAC2-40BA-A50E-0E229BDD6C17}" dt="2020-12-08T13:31:34.267" v="211" actId="207"/>
          <ac:spMkLst>
            <pc:docMk/>
            <pc:sldMk cId="3463528906" sldId="319"/>
            <ac:spMk id="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4:03.251" v="255" actId="1037"/>
          <ac:spMkLst>
            <pc:docMk/>
            <pc:sldMk cId="3463528906" sldId="319"/>
            <ac:spMk id="9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0:51.932" v="192" actId="1036"/>
          <ac:spMkLst>
            <pc:docMk/>
            <pc:sldMk cId="3463528906" sldId="319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0:51.932" v="192" actId="1036"/>
          <ac:spMkLst>
            <pc:docMk/>
            <pc:sldMk cId="3463528906" sldId="319"/>
            <ac:spMk id="1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2:44.456" v="234" actId="207"/>
          <ac:spMkLst>
            <pc:docMk/>
            <pc:sldMk cId="3463528906" sldId="319"/>
            <ac:spMk id="14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3:56.539" v="246" actId="1038"/>
          <ac:spMkLst>
            <pc:docMk/>
            <pc:sldMk cId="3463528906" sldId="319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4:17.976" v="261" actId="1037"/>
          <ac:spMkLst>
            <pc:docMk/>
            <pc:sldMk cId="3463528906" sldId="319"/>
            <ac:spMk id="2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3:58.957" v="251" actId="1037"/>
          <ac:spMkLst>
            <pc:docMk/>
            <pc:sldMk cId="3463528906" sldId="319"/>
            <ac:spMk id="22" creationId="{00000000-0000-0000-0000-000000000000}"/>
          </ac:spMkLst>
        </pc:spChg>
        <pc:spChg chg="add mod">
          <ac:chgData name="James Clegg" userId="c6df1435-7a36-4b38-be4d-16e68e91152f" providerId="ADAL" clId="{08338663-BAC2-40BA-A50E-0E229BDD6C17}" dt="2020-12-08T13:43:50.742" v="242" actId="1035"/>
          <ac:spMkLst>
            <pc:docMk/>
            <pc:sldMk cId="3463528906" sldId="319"/>
            <ac:spMk id="30" creationId="{7F75C0E1-8C40-4EC5-A941-4DBB6B4006D9}"/>
          </ac:spMkLst>
        </pc:spChg>
        <pc:graphicFrameChg chg="mod modGraphic">
          <ac:chgData name="James Clegg" userId="c6df1435-7a36-4b38-be4d-16e68e91152f" providerId="ADAL" clId="{08338663-BAC2-40BA-A50E-0E229BDD6C17}" dt="2020-12-08T13:31:38.698" v="212" actId="207"/>
          <ac:graphicFrameMkLst>
            <pc:docMk/>
            <pc:sldMk cId="3463528906" sldId="319"/>
            <ac:graphicFrameMk id="6" creationId="{00000000-0000-0000-0000-000000000000}"/>
          </ac:graphicFrameMkLst>
        </pc:graphicFrameChg>
      </pc:sldChg>
      <pc:sldChg chg="modSp">
        <pc:chgData name="James Clegg" userId="c6df1435-7a36-4b38-be4d-16e68e91152f" providerId="ADAL" clId="{08338663-BAC2-40BA-A50E-0E229BDD6C17}" dt="2020-12-08T13:51:32.855" v="309" actId="1038"/>
        <pc:sldMkLst>
          <pc:docMk/>
          <pc:sldMk cId="467596717" sldId="320"/>
        </pc:sldMkLst>
        <pc:spChg chg="mod">
          <ac:chgData name="James Clegg" userId="c6df1435-7a36-4b38-be4d-16e68e91152f" providerId="ADAL" clId="{08338663-BAC2-40BA-A50E-0E229BDD6C17}" dt="2020-12-08T13:31:00.630" v="199" actId="1036"/>
          <ac:spMkLst>
            <pc:docMk/>
            <pc:sldMk cId="467596717" sldId="320"/>
            <ac:spMk id="9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1:32.855" v="309" actId="1038"/>
          <ac:spMkLst>
            <pc:docMk/>
            <pc:sldMk cId="467596717" sldId="320"/>
            <ac:spMk id="1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33.666" v="267" actId="1038"/>
          <ac:spMkLst>
            <pc:docMk/>
            <pc:sldMk cId="467596717" sldId="320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1:32.855" v="309" actId="1038"/>
          <ac:spMkLst>
            <pc:docMk/>
            <pc:sldMk cId="467596717" sldId="320"/>
            <ac:spMk id="1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33.666" v="267" actId="1038"/>
          <ac:spMkLst>
            <pc:docMk/>
            <pc:sldMk cId="467596717" sldId="320"/>
            <ac:spMk id="1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22.482" v="305" actId="1036"/>
          <ac:spMkLst>
            <pc:docMk/>
            <pc:sldMk cId="467596717" sldId="320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22.482" v="305" actId="1036"/>
          <ac:spMkLst>
            <pc:docMk/>
            <pc:sldMk cId="467596717" sldId="320"/>
            <ac:spMk id="1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22.482" v="305" actId="1036"/>
          <ac:spMkLst>
            <pc:docMk/>
            <pc:sldMk cId="467596717" sldId="320"/>
            <ac:spMk id="1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19.115" v="301" actId="1038"/>
          <ac:spMkLst>
            <pc:docMk/>
            <pc:sldMk cId="467596717" sldId="320"/>
            <ac:spMk id="2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33.666" v="267" actId="1038"/>
          <ac:spMkLst>
            <pc:docMk/>
            <pc:sldMk cId="467596717" sldId="320"/>
            <ac:spMk id="23" creationId="{00000000-0000-0000-0000-000000000000}"/>
          </ac:spMkLst>
        </pc:spChg>
        <pc:graphicFrameChg chg="mod">
          <ac:chgData name="James Clegg" userId="c6df1435-7a36-4b38-be4d-16e68e91152f" providerId="ADAL" clId="{08338663-BAC2-40BA-A50E-0E229BDD6C17}" dt="2020-12-08T11:48:52.241" v="10"/>
          <ac:graphicFrameMkLst>
            <pc:docMk/>
            <pc:sldMk cId="467596717" sldId="320"/>
            <ac:graphicFrameMk id="7" creationId="{00000000-0000-0000-0000-000000000000}"/>
          </ac:graphicFrameMkLst>
        </pc:graphicFrameChg>
      </pc:sldChg>
      <pc:sldChg chg="modSp modAnim">
        <pc:chgData name="James Clegg" userId="c6df1435-7a36-4b38-be4d-16e68e91152f" providerId="ADAL" clId="{08338663-BAC2-40BA-A50E-0E229BDD6C17}" dt="2020-12-08T13:52:35.844" v="324" actId="1038"/>
        <pc:sldMkLst>
          <pc:docMk/>
          <pc:sldMk cId="1598448322" sldId="322"/>
        </pc:sldMkLst>
        <pc:spChg chg="mod">
          <ac:chgData name="James Clegg" userId="c6df1435-7a36-4b38-be4d-16e68e91152f" providerId="ADAL" clId="{08338663-BAC2-40BA-A50E-0E229BDD6C17}" dt="2020-12-08T13:46:04.364" v="291" actId="1037"/>
          <ac:spMkLst>
            <pc:docMk/>
            <pc:sldMk cId="1598448322" sldId="322"/>
            <ac:spMk id="9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1:41.374" v="310" actId="122"/>
          <ac:spMkLst>
            <pc:docMk/>
            <pc:sldMk cId="1598448322" sldId="322"/>
            <ac:spMk id="1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45.132" v="280" actId="1038"/>
          <ac:spMkLst>
            <pc:docMk/>
            <pc:sldMk cId="1598448322" sldId="322"/>
            <ac:spMk id="1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04.364" v="291" actId="1037"/>
          <ac:spMkLst>
            <pc:docMk/>
            <pc:sldMk cId="1598448322" sldId="322"/>
            <ac:spMk id="1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1:41.374" v="310" actId="122"/>
          <ac:spMkLst>
            <pc:docMk/>
            <pc:sldMk cId="1598448322" sldId="322"/>
            <ac:spMk id="1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5:45.132" v="280" actId="1038"/>
          <ac:spMkLst>
            <pc:docMk/>
            <pc:sldMk cId="1598448322" sldId="322"/>
            <ac:spMk id="1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18.121" v="315" actId="555"/>
          <ac:spMkLst>
            <pc:docMk/>
            <pc:sldMk cId="1598448322" sldId="322"/>
            <ac:spMk id="1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30.766" v="320" actId="1038"/>
          <ac:spMkLst>
            <pc:docMk/>
            <pc:sldMk cId="1598448322" sldId="322"/>
            <ac:spMk id="1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35.844" v="324" actId="1038"/>
          <ac:spMkLst>
            <pc:docMk/>
            <pc:sldMk cId="1598448322" sldId="322"/>
            <ac:spMk id="1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46:04.364" v="291" actId="1037"/>
          <ac:spMkLst>
            <pc:docMk/>
            <pc:sldMk cId="1598448322" sldId="322"/>
            <ac:spMk id="3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18.121" v="315" actId="555"/>
          <ac:spMkLst>
            <pc:docMk/>
            <pc:sldMk cId="1598448322" sldId="322"/>
            <ac:spMk id="3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30.766" v="320" actId="1038"/>
          <ac:spMkLst>
            <pc:docMk/>
            <pc:sldMk cId="1598448322" sldId="322"/>
            <ac:spMk id="34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35.844" v="324" actId="1038"/>
          <ac:spMkLst>
            <pc:docMk/>
            <pc:sldMk cId="1598448322" sldId="322"/>
            <ac:spMk id="3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2:18.121" v="315" actId="555"/>
          <ac:spMkLst>
            <pc:docMk/>
            <pc:sldMk cId="1598448322" sldId="322"/>
            <ac:spMk id="3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31:08.292" v="203" actId="1076"/>
          <ac:spMkLst>
            <pc:docMk/>
            <pc:sldMk cId="1598448322" sldId="322"/>
            <ac:spMk id="37" creationId="{00000000-0000-0000-0000-000000000000}"/>
          </ac:spMkLst>
        </pc:spChg>
        <pc:graphicFrameChg chg="mod">
          <ac:chgData name="James Clegg" userId="c6df1435-7a36-4b38-be4d-16e68e91152f" providerId="ADAL" clId="{08338663-BAC2-40BA-A50E-0E229BDD6C17}" dt="2020-12-08T11:49:00.719" v="11"/>
          <ac:graphicFrameMkLst>
            <pc:docMk/>
            <pc:sldMk cId="1598448322" sldId="322"/>
            <ac:graphicFrameMk id="7" creationId="{00000000-0000-0000-0000-000000000000}"/>
          </ac:graphicFrameMkLst>
        </pc:graphicFrameChg>
      </pc:sldChg>
      <pc:sldChg chg="modSp">
        <pc:chgData name="James Clegg" userId="c6df1435-7a36-4b38-be4d-16e68e91152f" providerId="ADAL" clId="{08338663-BAC2-40BA-A50E-0E229BDD6C17}" dt="2020-12-08T11:49:22.112" v="13" actId="555"/>
        <pc:sldMkLst>
          <pc:docMk/>
          <pc:sldMk cId="2081133257" sldId="323"/>
        </pc:sldMkLst>
        <pc:spChg chg="mod">
          <ac:chgData name="James Clegg" userId="c6df1435-7a36-4b38-be4d-16e68e91152f" providerId="ADAL" clId="{08338663-BAC2-40BA-A50E-0E229BDD6C17}" dt="2020-12-08T11:49:22.112" v="13" actId="555"/>
          <ac:spMkLst>
            <pc:docMk/>
            <pc:sldMk cId="2081133257" sldId="323"/>
            <ac:spMk id="4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1:49:22.112" v="13" actId="555"/>
          <ac:spMkLst>
            <pc:docMk/>
            <pc:sldMk cId="2081133257" sldId="323"/>
            <ac:spMk id="46" creationId="{00000000-0000-0000-0000-000000000000}"/>
          </ac:spMkLst>
        </pc:spChg>
      </pc:sldChg>
      <pc:sldChg chg="modSp modTransition">
        <pc:chgData name="James Clegg" userId="c6df1435-7a36-4b38-be4d-16e68e91152f" providerId="ADAL" clId="{08338663-BAC2-40BA-A50E-0E229BDD6C17}" dt="2020-12-08T13:54:55.369" v="333" actId="1036"/>
        <pc:sldMkLst>
          <pc:docMk/>
          <pc:sldMk cId="1909897986" sldId="324"/>
        </pc:sldMkLst>
        <pc:spChg chg="mod">
          <ac:chgData name="James Clegg" userId="c6df1435-7a36-4b38-be4d-16e68e91152f" providerId="ADAL" clId="{08338663-BAC2-40BA-A50E-0E229BDD6C17}" dt="2020-12-08T11:49:40.237" v="25" actId="1035"/>
          <ac:spMkLst>
            <pc:docMk/>
            <pc:sldMk cId="1909897986" sldId="324"/>
            <ac:spMk id="1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55.369" v="333" actId="1036"/>
          <ac:spMkLst>
            <pc:docMk/>
            <pc:sldMk cId="1909897986" sldId="324"/>
            <ac:spMk id="20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55.369" v="333" actId="1036"/>
          <ac:spMkLst>
            <pc:docMk/>
            <pc:sldMk cId="1909897986" sldId="324"/>
            <ac:spMk id="21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55.369" v="333" actId="1036"/>
          <ac:spMkLst>
            <pc:docMk/>
            <pc:sldMk cId="1909897986" sldId="324"/>
            <ac:spMk id="2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34.987" v="326" actId="12788"/>
          <ac:spMkLst>
            <pc:docMk/>
            <pc:sldMk cId="1909897986" sldId="324"/>
            <ac:spMk id="26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41.409" v="327" actId="12788"/>
          <ac:spMkLst>
            <pc:docMk/>
            <pc:sldMk cId="1909897986" sldId="324"/>
            <ac:spMk id="27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48.370" v="328" actId="12788"/>
          <ac:spMkLst>
            <pc:docMk/>
            <pc:sldMk cId="1909897986" sldId="324"/>
            <ac:spMk id="28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34.987" v="326" actId="12788"/>
          <ac:spMkLst>
            <pc:docMk/>
            <pc:sldMk cId="1909897986" sldId="324"/>
            <ac:spMk id="32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41.409" v="327" actId="12788"/>
          <ac:spMkLst>
            <pc:docMk/>
            <pc:sldMk cId="1909897986" sldId="324"/>
            <ac:spMk id="33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3:54:48.370" v="328" actId="12788"/>
          <ac:spMkLst>
            <pc:docMk/>
            <pc:sldMk cId="1909897986" sldId="324"/>
            <ac:spMk id="34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1:49:28.049" v="14" actId="555"/>
          <ac:spMkLst>
            <pc:docMk/>
            <pc:sldMk cId="1909897986" sldId="324"/>
            <ac:spMk id="4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1:49:28.049" v="14" actId="555"/>
          <ac:spMkLst>
            <pc:docMk/>
            <pc:sldMk cId="1909897986" sldId="324"/>
            <ac:spMk id="46" creationId="{00000000-0000-0000-0000-000000000000}"/>
          </ac:spMkLst>
        </pc:spChg>
        <pc:graphicFrameChg chg="mod">
          <ac:chgData name="James Clegg" userId="c6df1435-7a36-4b38-be4d-16e68e91152f" providerId="ADAL" clId="{08338663-BAC2-40BA-A50E-0E229BDD6C17}" dt="2020-12-08T11:49:33.355" v="15"/>
          <ac:graphicFrameMkLst>
            <pc:docMk/>
            <pc:sldMk cId="1909897986" sldId="324"/>
            <ac:graphicFrameMk id="17" creationId="{00000000-0000-0000-0000-000000000000}"/>
          </ac:graphicFrameMkLst>
        </pc:graphicFrameChg>
      </pc:sldChg>
      <pc:sldChg chg="modSp modTransition">
        <pc:chgData name="James Clegg" userId="c6df1435-7a36-4b38-be4d-16e68e91152f" providerId="ADAL" clId="{08338663-BAC2-40BA-A50E-0E229BDD6C17}" dt="2020-12-08T13:55:39.798" v="334"/>
        <pc:sldMkLst>
          <pc:docMk/>
          <pc:sldMk cId="431943479" sldId="325"/>
        </pc:sldMkLst>
        <pc:spChg chg="mod">
          <ac:chgData name="James Clegg" userId="c6df1435-7a36-4b38-be4d-16e68e91152f" providerId="ADAL" clId="{08338663-BAC2-40BA-A50E-0E229BDD6C17}" dt="2020-12-08T11:49:46.962" v="26" actId="555"/>
          <ac:spMkLst>
            <pc:docMk/>
            <pc:sldMk cId="431943479" sldId="325"/>
            <ac:spMk id="45" creationId="{00000000-0000-0000-0000-000000000000}"/>
          </ac:spMkLst>
        </pc:spChg>
        <pc:spChg chg="mod">
          <ac:chgData name="James Clegg" userId="c6df1435-7a36-4b38-be4d-16e68e91152f" providerId="ADAL" clId="{08338663-BAC2-40BA-A50E-0E229BDD6C17}" dt="2020-12-08T11:49:46.962" v="26" actId="555"/>
          <ac:spMkLst>
            <pc:docMk/>
            <pc:sldMk cId="431943479" sldId="325"/>
            <ac:spMk id="46" creationId="{00000000-0000-0000-0000-000000000000}"/>
          </ac:spMkLst>
        </pc:spChg>
      </pc:sldChg>
      <pc:sldChg chg="modSp">
        <pc:chgData name="James Clegg" userId="c6df1435-7a36-4b38-be4d-16e68e91152f" providerId="ADAL" clId="{08338663-BAC2-40BA-A50E-0E229BDD6C17}" dt="2020-12-08T11:49:05.263" v="12" actId="20577"/>
        <pc:sldMkLst>
          <pc:docMk/>
          <pc:sldMk cId="591342086" sldId="326"/>
        </pc:sldMkLst>
        <pc:spChg chg="mod">
          <ac:chgData name="James Clegg" userId="c6df1435-7a36-4b38-be4d-16e68e91152f" providerId="ADAL" clId="{08338663-BAC2-40BA-A50E-0E229BDD6C17}" dt="2020-12-08T11:49:05.263" v="12" actId="20577"/>
          <ac:spMkLst>
            <pc:docMk/>
            <pc:sldMk cId="591342086" sldId="32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17.png"/><Relationship Id="rId5" Type="http://schemas.openxmlformats.org/officeDocument/2006/relationships/image" Target="../media/image13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2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9" Type="http://schemas.openxmlformats.org/officeDocument/2006/relationships/image" Target="../media/image16.png"/><Relationship Id="rId1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11.png"/><Relationship Id="rId5" Type="http://schemas.openxmlformats.org/officeDocument/2006/relationships/image" Target="../media/image25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27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0" Type="http://schemas.openxmlformats.org/officeDocument/2006/relationships/image" Target="../media/image33.png"/><Relationship Id="rId1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6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6.png"/><Relationship Id="rId9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.png"/><Relationship Id="rId3" Type="http://schemas.openxmlformats.org/officeDocument/2006/relationships/image" Target="../media/image26.png"/><Relationship Id="rId12" Type="http://schemas.openxmlformats.org/officeDocument/2006/relationships/image" Target="../media/image4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36.png"/><Relationship Id="rId11" Type="http://schemas.openxmlformats.org/officeDocument/2006/relationships/image" Target="../media/image37.png"/><Relationship Id="rId15" Type="http://schemas.openxmlformats.org/officeDocument/2006/relationships/image" Target="../media/image39.png"/><Relationship Id="rId10" Type="http://schemas.openxmlformats.org/officeDocument/2006/relationships/image" Target="../media/image42.png"/><Relationship Id="rId9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2.png"/><Relationship Id="rId7" Type="http://schemas.openxmlformats.org/officeDocument/2006/relationships/image" Target="../media/image4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Relationship Id="rId6" Type="http://schemas.openxmlformats.org/officeDocument/2006/relationships/image" Target="../media/image46.png"/><Relationship Id="rId10" Type="http://schemas.openxmlformats.org/officeDocument/2006/relationships/image" Target="../media/image45.png"/><Relationship Id="rId9" Type="http://schemas.openxmlformats.org/officeDocument/2006/relationships/image" Target="../media/image4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32.png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Relationship Id="rId6" Type="http://schemas.openxmlformats.org/officeDocument/2006/relationships/image" Target="../media/image51.png"/><Relationship Id="rId9" Type="http://schemas.openxmlformats.org/officeDocument/2006/relationships/image" Target="../media/image32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30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4"/>
                <a:stretch>
                  <a:fillRect l="-1626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6730788"/>
              </p:ext>
            </p:extLst>
          </p:nvPr>
        </p:nvGraphicFramePr>
        <p:xfrm>
          <a:off x="3266249" y="3419711"/>
          <a:ext cx="4926775" cy="2667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848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2134935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2175992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72329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957061" y="353691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061" y="3536916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7">
            <a:extLst>
              <a:ext uri="{FF2B5EF4-FFF2-40B4-BE49-F238E27FC236}">
                <a16:creationId xmlns:a16="http://schemas.microsoft.com/office/drawing/2014/main" id="{B0CC945D-63C5-45E9-9F3C-C644325DF42F}"/>
              </a:ext>
            </a:extLst>
          </p:cNvPr>
          <p:cNvSpPr/>
          <p:nvPr/>
        </p:nvSpPr>
        <p:spPr>
          <a:xfrm>
            <a:off x="5779614" y="1244029"/>
            <a:ext cx="444137" cy="391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7BB1E029-C382-411E-B36A-DF177E44D3E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5665363"/>
              </p:ext>
            </p:extLst>
          </p:nvPr>
        </p:nvGraphicFramePr>
        <p:xfrm>
          <a:off x="3266249" y="3419711"/>
          <a:ext cx="4926775" cy="2667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5848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2134935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2175992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723292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97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33750C1-0E6D-4775-95A3-A54570D72D54}"/>
                  </a:ext>
                </a:extLst>
              </p:cNvPr>
              <p:cNvSpPr txBox="1"/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30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                       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420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22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14 </a:t>
                </a:r>
                <a14:m>
                  <m:oMath xmlns:m="http://schemas.openxmlformats.org/officeDocument/2006/math">
                    <m:r>
                      <a:rPr lang="en-GB" sz="2800" i="1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33750C1-0E6D-4775-95A3-A54570D72D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539430"/>
              </a:xfrm>
              <a:prstGeom prst="rect">
                <a:avLst/>
              </a:prstGeom>
              <a:blipFill>
                <a:blip r:embed="rId5"/>
                <a:stretch>
                  <a:fillRect l="-1626" t="-17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2" name="TextBox 61"/>
          <p:cNvSpPr txBox="1"/>
          <p:nvPr/>
        </p:nvSpPr>
        <p:spPr>
          <a:xfrm>
            <a:off x="2294584" y="343221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24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2661588" y="2894636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308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188836" y="3544303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7032240" y="3482973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3311429" y="4374894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3420613" y="5357150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4188836" y="4374894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200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6870461" y="4374894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4563523" y="5357150"/>
            <a:ext cx="6668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973474" y="5357150"/>
            <a:ext cx="141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659253" y="2043902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286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779614" y="1244029"/>
            <a:ext cx="444137" cy="39188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513533" y="338577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240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89777" y="1184006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42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60330" y="1178362"/>
            <a:ext cx="837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70</a:t>
            </a:r>
            <a:endParaRPr lang="en-GB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75893B4-260C-4CC5-88F4-48E0A8433E62}"/>
                  </a:ext>
                </a:extLst>
              </p:cNvPr>
              <p:cNvSpPr txBox="1"/>
              <p:nvPr/>
            </p:nvSpPr>
            <p:spPr>
              <a:xfrm>
                <a:off x="2957061" y="353691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75893B4-260C-4CC5-88F4-48E0A8433E6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7061" y="3536916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7" grpId="0"/>
      <p:bldP spid="70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22" grpId="0"/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278820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7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7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287060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7107195" y="2016325"/>
            <a:ext cx="540327" cy="1427684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Arrow Connector 26"/>
          <p:cNvCxnSpPr>
            <a:cxnSpLocks/>
          </p:cNvCxnSpPr>
          <p:nvPr/>
        </p:nvCxnSpPr>
        <p:spPr>
          <a:xfrm flipH="1">
            <a:off x="4380089" y="3144982"/>
            <a:ext cx="2935112" cy="919018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5712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4" grpId="1"/>
      <p:bldP spid="15" grpId="0"/>
      <p:bldP spid="15" grpId="1"/>
      <p:bldP spid="16" grpId="0"/>
      <p:bldP spid="16" grpId="1"/>
      <p:bldP spid="17" grpId="0"/>
      <p:bldP spid="17" grpId="1"/>
      <p:bldP spid="22" grpId="0"/>
      <p:bldP spid="23" grpId="0"/>
      <p:bldP spid="25" grpId="0"/>
      <p:bldP spid="26" grpId="0" animBg="1"/>
      <p:bldP spid="26" grpId="1" animBg="1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8576060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9" name="Rounded Rectangle 28"/>
          <p:cNvSpPr/>
          <p:nvPr/>
        </p:nvSpPr>
        <p:spPr>
          <a:xfrm rot="19370803">
            <a:off x="6818093" y="2049961"/>
            <a:ext cx="540327" cy="1405824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/>
          <p:cNvCxnSpPr>
            <a:cxnSpLocks/>
          </p:cNvCxnSpPr>
          <p:nvPr/>
        </p:nvCxnSpPr>
        <p:spPr>
          <a:xfrm flipH="1">
            <a:off x="2620483" y="2845646"/>
            <a:ext cx="4087092" cy="1088532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7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8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72FF7653-6256-4FFD-925F-D031189EA4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8401003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CF4DD1B6-6E5F-4BFC-AD1B-C80C43163B4F}"/>
              </a:ext>
            </a:extLst>
          </p:cNvPr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2288C8F-BE71-4F86-B7A2-535C4D84ACAC}"/>
              </a:ext>
            </a:extLst>
          </p:cNvPr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38C38C99-D036-4A91-9CC8-EE3FB589B13D}"/>
              </a:ext>
            </a:extLst>
          </p:cNvPr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585F737-2FA8-4FB9-B132-EE5FDED2B618}"/>
              </a:ext>
            </a:extLst>
          </p:cNvPr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5AEC13B-EDFD-48B7-9C01-5A9E742BFF27}"/>
              </a:ext>
            </a:extLst>
          </p:cNvPr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CFB7196-27E7-4CAC-9A54-D033DD1FF141}"/>
              </a:ext>
            </a:extLst>
          </p:cNvPr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CC68463-1067-4CDA-8BF6-6F7C30849DDE}"/>
              </a:ext>
            </a:extLst>
          </p:cNvPr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50219EE-8E8E-407D-B3DC-387142106D4E}"/>
              </a:ext>
            </a:extLst>
          </p:cNvPr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2D2EE4D-616D-4813-BFE9-7D90C5567CC5}"/>
                  </a:ext>
                </a:extLst>
              </p:cNvPr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B2D2EE4D-616D-4813-BFE9-7D90C5567C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19451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9471093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6" name="Rounded Rectangle 25"/>
          <p:cNvSpPr/>
          <p:nvPr/>
        </p:nvSpPr>
        <p:spPr>
          <a:xfrm rot="2507467">
            <a:off x="6909215" y="2030350"/>
            <a:ext cx="540327" cy="136126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Arrow Connector 26"/>
          <p:cNvCxnSpPr>
            <a:cxnSpLocks/>
          </p:cNvCxnSpPr>
          <p:nvPr/>
        </p:nvCxnSpPr>
        <p:spPr>
          <a:xfrm flipH="1">
            <a:off x="4453467" y="2593651"/>
            <a:ext cx="2459953" cy="193889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7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8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695776" y="4198446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96180" y="4198445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2836027D-F3B0-4E93-8ED0-190B52FAFF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29963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34" name="TextBox 33">
            <a:extLst>
              <a:ext uri="{FF2B5EF4-FFF2-40B4-BE49-F238E27FC236}">
                <a16:creationId xmlns:a16="http://schemas.microsoft.com/office/drawing/2014/main" id="{815FDC51-6D5F-46F3-956E-0A2524CB43ED}"/>
              </a:ext>
            </a:extLst>
          </p:cNvPr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F8FFB88-7960-494A-B83F-28979277B49E}"/>
              </a:ext>
            </a:extLst>
          </p:cNvPr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AB8F5C6-54EA-4A52-AE03-EB35461F35DB}"/>
              </a:ext>
            </a:extLst>
          </p:cNvPr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96BD31E-9FD9-4D11-9942-AA5C2703FDD6}"/>
              </a:ext>
            </a:extLst>
          </p:cNvPr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2B7B8E3-16B0-4793-B74B-20AEF2EC2F84}"/>
              </a:ext>
            </a:extLst>
          </p:cNvPr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399B8BF-137A-4A3E-AE01-8DCFE34EE331}"/>
              </a:ext>
            </a:extLst>
          </p:cNvPr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1D1060CE-CED9-4428-94DD-A73E36766CA2}"/>
              </a:ext>
            </a:extLst>
          </p:cNvPr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ABFDD43E-0483-4496-972C-0A52A6E69E48}"/>
              </a:ext>
            </a:extLst>
          </p:cNvPr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FED0C08-8406-45DA-BB0B-ADBDE1977215}"/>
                  </a:ext>
                </a:extLst>
              </p:cNvPr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9FED0C08-8406-45DA-BB0B-ADBDE19772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6957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6962230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7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8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695776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9618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6615553" y="2026993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2619264" y="2728235"/>
            <a:ext cx="3996289" cy="127679"/>
          </a:xfrm>
          <a:prstGeom prst="straightConnector1">
            <a:avLst/>
          </a:prstGeom>
          <a:ln w="3810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16640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8239533A-F781-4B07-A548-2A8D9AFF56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29963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37" name="TextBox 36">
            <a:extLst>
              <a:ext uri="{FF2B5EF4-FFF2-40B4-BE49-F238E27FC236}">
                <a16:creationId xmlns:a16="http://schemas.microsoft.com/office/drawing/2014/main" id="{61010A35-34E8-45B2-9713-5CD54D2A598B}"/>
              </a:ext>
            </a:extLst>
          </p:cNvPr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B14F3AF-EA23-4D4D-8C38-9E546B307B32}"/>
              </a:ext>
            </a:extLst>
          </p:cNvPr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AA4875B-7EE1-4D71-9E53-57D93044D3DE}"/>
              </a:ext>
            </a:extLst>
          </p:cNvPr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9089788-2B04-41C5-A2C6-FD03FAFDC320}"/>
              </a:ext>
            </a:extLst>
          </p:cNvPr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D0496C4-1DCA-4DB4-A75A-4C14ADA8FA5B}"/>
              </a:ext>
            </a:extLst>
          </p:cNvPr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0E76B95-7AA4-4A29-88AE-B382EB20919C}"/>
              </a:ext>
            </a:extLst>
          </p:cNvPr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F7247A88-4764-464D-B161-7811D4BE664E}"/>
              </a:ext>
            </a:extLst>
          </p:cNvPr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8CB45A5-E187-4D18-8B3C-A43483E10E4B}"/>
              </a:ext>
            </a:extLst>
          </p:cNvPr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A2D71C2-48CA-4EF6-8626-E4EFE1669FF3}"/>
                  </a:ext>
                </a:extLst>
              </p:cNvPr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7A2D71C2-48CA-4EF6-8626-E4EFE1669F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7301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</a:t>
                </a: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9" y="608157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150065"/>
              </p:ext>
            </p:extLst>
          </p:nvPr>
        </p:nvGraphicFramePr>
        <p:xfrm>
          <a:off x="6068104" y="1376172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7196180" y="3538310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20595" y="3538310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90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7</a:t>
                </a: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016" y="4934973"/>
                <a:ext cx="3395813" cy="523220"/>
              </a:xfrm>
              <a:prstGeom prst="rect">
                <a:avLst/>
              </a:prstGeom>
              <a:blipFill>
                <a:blip r:embed="rId8"/>
                <a:stretch>
                  <a:fillRect l="-359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713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90118" y="4912135"/>
                <a:ext cx="2618509" cy="523220"/>
              </a:xfrm>
              <a:prstGeom prst="rect">
                <a:avLst/>
              </a:prstGeom>
              <a:blipFill>
                <a:blip r:embed="rId9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6695776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9618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0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166400" y="420067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02084" y="424712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2084" y="4247129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7175274" y="489421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675359" y="489421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38" name="Rectangle 37"/>
          <p:cNvSpPr/>
          <p:nvPr/>
        </p:nvSpPr>
        <p:spPr>
          <a:xfrm>
            <a:off x="5855758" y="545819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175444" y="489421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41693" y="2843815"/>
                <a:ext cx="127614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067C7D59-2C71-40C2-9817-0E363731A4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29963"/>
              </p:ext>
            </p:extLst>
          </p:nvPr>
        </p:nvGraphicFramePr>
        <p:xfrm>
          <a:off x="789974" y="1678958"/>
          <a:ext cx="4251458" cy="28499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31433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842298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877727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</a:tblGrid>
              <a:tr h="54098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135421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41" name="TextBox 40">
            <a:extLst>
              <a:ext uri="{FF2B5EF4-FFF2-40B4-BE49-F238E27FC236}">
                <a16:creationId xmlns:a16="http://schemas.microsoft.com/office/drawing/2014/main" id="{5172712D-5044-4E81-A339-D18EB7AB7D0F}"/>
              </a:ext>
            </a:extLst>
          </p:cNvPr>
          <p:cNvSpPr txBox="1"/>
          <p:nvPr/>
        </p:nvSpPr>
        <p:spPr>
          <a:xfrm>
            <a:off x="1627676" y="171876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19C762B-8A7C-49DB-9C7D-7BBC8DA7E369}"/>
              </a:ext>
            </a:extLst>
          </p:cNvPr>
          <p:cNvSpPr txBox="1"/>
          <p:nvPr/>
        </p:nvSpPr>
        <p:spPr>
          <a:xfrm>
            <a:off x="3909365" y="167895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BE75EF85-882E-4C72-AEA0-C4509955CCBC}"/>
              </a:ext>
            </a:extLst>
          </p:cNvPr>
          <p:cNvSpPr txBox="1"/>
          <p:nvPr/>
        </p:nvSpPr>
        <p:spPr>
          <a:xfrm>
            <a:off x="781778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9D6F6DF-6C2C-40ED-BE1D-C0E4727ADF13}"/>
              </a:ext>
            </a:extLst>
          </p:cNvPr>
          <p:cNvSpPr txBox="1"/>
          <p:nvPr/>
        </p:nvSpPr>
        <p:spPr>
          <a:xfrm>
            <a:off x="896037" y="3785916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89FD02E-874A-4D28-8A8C-7B835F722168}"/>
              </a:ext>
            </a:extLst>
          </p:cNvPr>
          <p:cNvSpPr txBox="1"/>
          <p:nvPr/>
        </p:nvSpPr>
        <p:spPr>
          <a:xfrm>
            <a:off x="1627676" y="259503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931893B8-7E7A-4D3D-9ED0-CE2492D2BD0B}"/>
              </a:ext>
            </a:extLst>
          </p:cNvPr>
          <p:cNvSpPr txBox="1"/>
          <p:nvPr/>
        </p:nvSpPr>
        <p:spPr>
          <a:xfrm>
            <a:off x="3814752" y="2567779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E7FE10C7-FBEB-49AF-A5EF-9B9B6D7738C6}"/>
              </a:ext>
            </a:extLst>
          </p:cNvPr>
          <p:cNvSpPr txBox="1"/>
          <p:nvPr/>
        </p:nvSpPr>
        <p:spPr>
          <a:xfrm>
            <a:off x="1627676" y="3769305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7E9A537-5895-42E3-9C56-067EB56C3691}"/>
              </a:ext>
            </a:extLst>
          </p:cNvPr>
          <p:cNvSpPr txBox="1"/>
          <p:nvPr/>
        </p:nvSpPr>
        <p:spPr>
          <a:xfrm>
            <a:off x="3909364" y="3818008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C861885D-C96A-43E3-8495-E2399659D215}"/>
                  </a:ext>
                </a:extLst>
              </p:cNvPr>
              <p:cNvSpPr txBox="1"/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C861885D-C96A-43E3-8495-E2399659D2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712" y="1737982"/>
                <a:ext cx="127614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76846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7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7358698"/>
              </p:ext>
            </p:extLst>
          </p:nvPr>
        </p:nvGraphicFramePr>
        <p:xfrm>
          <a:off x="3355297" y="596127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28886" y="207742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8886" y="2077421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4007788" y="2758265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82969" y="342063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3373" y="342063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453593" y="3420634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2489277" y="348073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9277" y="3480731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4462467" y="41141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62552" y="41141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42951" y="4678148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62637" y="4114169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892112" y="333272"/>
                <a:ext cx="261850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23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31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2112" y="333272"/>
                <a:ext cx="2618509" cy="584775"/>
              </a:xfrm>
              <a:prstGeom prst="rect">
                <a:avLst/>
              </a:prstGeom>
              <a:blipFill>
                <a:blip r:embed="rId7"/>
                <a:stretch>
                  <a:fillRect l="-581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484789" y="2758265"/>
            <a:ext cx="12761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178988" y="2666241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23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1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2666241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5178988" y="3435064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23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435064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1554550" y="5281858"/>
                <a:ext cx="617912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1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800" dirty="0">
                    <a:solidFill>
                      <a:schemeClr val="accent2"/>
                    </a:solidFill>
                  </a:rPr>
                  <a:t> 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23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30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GB" sz="2800" dirty="0">
                    <a:solidFill>
                      <a:schemeClr val="accent6"/>
                    </a:solidFill>
                  </a:rPr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4550" y="5281858"/>
                <a:ext cx="6179127" cy="523220"/>
              </a:xfrm>
              <a:prstGeom prst="rect">
                <a:avLst/>
              </a:prstGeom>
              <a:blipFill>
                <a:blip r:embed="rId10"/>
                <a:stretch>
                  <a:fillRect l="-197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B42E9EE5-0EE1-4864-A0D6-790CEA902949}"/>
              </a:ext>
            </a:extLst>
          </p:cNvPr>
          <p:cNvSpPr txBox="1"/>
          <p:nvPr/>
        </p:nvSpPr>
        <p:spPr>
          <a:xfrm>
            <a:off x="3968196" y="2037517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B5B0910-E8DD-499D-98ED-26503AC8CA43}"/>
              </a:ext>
            </a:extLst>
          </p:cNvPr>
          <p:cNvSpPr txBox="1"/>
          <p:nvPr/>
        </p:nvSpPr>
        <p:spPr>
          <a:xfrm>
            <a:off x="4503137" y="2036015"/>
            <a:ext cx="4352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754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  <p:bldP spid="11" grpId="0"/>
      <p:bldP spid="13" grpId="0"/>
      <p:bldP spid="15" grpId="0"/>
      <p:bldP spid="16" grpId="0"/>
      <p:bldP spid="18" grpId="0"/>
      <p:bldP spid="19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6487761"/>
              </p:ext>
            </p:extLst>
          </p:nvPr>
        </p:nvGraphicFramePr>
        <p:xfrm>
          <a:off x="3274955" y="982921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>
            <a:off x="4345973" y="1622768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41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34917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0" name="Rounded Rectangle 9"/>
          <p:cNvSpPr/>
          <p:nvPr/>
        </p:nvSpPr>
        <p:spPr>
          <a:xfrm rot="19553338">
            <a:off x="4075809" y="1653629"/>
            <a:ext cx="540327" cy="140248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3882342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237525" y="3345880"/>
            <a:ext cx="4288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Rounded Rectangle 18"/>
          <p:cNvSpPr/>
          <p:nvPr/>
        </p:nvSpPr>
        <p:spPr>
          <a:xfrm rot="18139271">
            <a:off x="3850894" y="1552508"/>
            <a:ext cx="397276" cy="16806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2AEAC5-F2FC-4ACA-A0C8-AFB71947FCDD}"/>
              </a:ext>
            </a:extLst>
          </p:cNvPr>
          <p:cNvSpPr txBox="1"/>
          <p:nvPr/>
        </p:nvSpPr>
        <p:spPr>
          <a:xfrm>
            <a:off x="4425775" y="242490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2"/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 animBg="1"/>
      <p:bldP spid="7" grpId="1" animBg="1"/>
      <p:bldP spid="8" grpId="0"/>
      <p:bldP spid="9" grpId="0"/>
      <p:bldP spid="10" grpId="0" animBg="1"/>
      <p:bldP spid="10" grpId="1" animBg="1"/>
      <p:bldP spid="11" grpId="0"/>
      <p:bldP spid="12" grpId="0"/>
      <p:bldP spid="12" grpId="1"/>
      <p:bldP spid="13" grpId="0"/>
      <p:bldP spid="19" grpId="0" animBg="1"/>
      <p:bldP spid="19" grpId="1" animBg="1"/>
      <p:bldP spid="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451403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5201510"/>
              </p:ext>
            </p:extLst>
          </p:nvPr>
        </p:nvGraphicFramePr>
        <p:xfrm>
          <a:off x="3274955" y="982921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accent2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7" name="Rounded Rectangle 6"/>
          <p:cNvSpPr/>
          <p:nvPr/>
        </p:nvSpPr>
        <p:spPr>
          <a:xfrm rot="2319025">
            <a:off x="4081071" y="170411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41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2"/>
                    </a:solidFill>
                  </a:rPr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8988" y="3050758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434917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82342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930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41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accent6"/>
                    </a:solidFill>
                  </a:rPr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schemeClr val="accent6"/>
                        </a:solidFill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>
                  <a:solidFill>
                    <a:schemeClr val="accent6"/>
                  </a:solidFill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61464" y="3787933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4430072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6259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793052" y="164960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362827" y="378766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23285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894207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382186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767863" y="446425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893027" y="5410982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26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93027" y="5410982"/>
                <a:ext cx="2618509" cy="523220"/>
              </a:xfrm>
              <a:prstGeom prst="rect">
                <a:avLst/>
              </a:prstGeom>
              <a:blipFill>
                <a:blip r:embed="rId10"/>
                <a:stretch>
                  <a:fillRect l="-4895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4202282" y="5410982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1,066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02282" y="5410982"/>
                <a:ext cx="2618509" cy="523220"/>
              </a:xfrm>
              <a:prstGeom prst="rect">
                <a:avLst/>
              </a:prstGeom>
              <a:blipFill>
                <a:blip r:embed="rId11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2463208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3986" y="3928369"/>
                <a:ext cx="1276141" cy="523220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7F75C0E1-8C40-4EC5-A941-4DBB6B4006D9}"/>
              </a:ext>
            </a:extLst>
          </p:cNvPr>
          <p:cNvSpPr txBox="1"/>
          <p:nvPr/>
        </p:nvSpPr>
        <p:spPr>
          <a:xfrm>
            <a:off x="3886259" y="24236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6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3528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14" grpId="0"/>
      <p:bldP spid="15" grpId="0"/>
      <p:bldP spid="16" grpId="0"/>
      <p:bldP spid="19" grpId="0" animBg="1"/>
      <p:bldP spid="19" grpId="1" animBg="1"/>
      <p:bldP spid="20" grpId="0"/>
      <p:bldP spid="21" grpId="0"/>
      <p:bldP spid="22" grpId="0"/>
      <p:bldP spid="23" grpId="0"/>
      <p:bldP spid="24" grpId="0"/>
      <p:bldP spid="27" grpId="0"/>
      <p:bldP spid="28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451" y="573490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320 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6"/>
                <a:stretch>
                  <a:fillRect b="-2679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532339"/>
              </p:ext>
            </p:extLst>
          </p:nvPr>
        </p:nvGraphicFramePr>
        <p:xfrm>
          <a:off x="3622867" y="1683346"/>
          <a:ext cx="1828528" cy="40332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32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058062" y="379342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53295" y="379342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079760" y="379342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58062" y="44880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53295" y="44880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79760" y="448809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58062" y="51326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36363" y="51326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079760" y="51326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640579" y="316819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0579" y="3168196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600970" y="461686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0970" y="4616861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4564582" y="559962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077315" y="559398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3451" y="573490"/>
            <a:ext cx="1250012" cy="8750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ounded Rectangular Callout 3"/>
              <p:cNvSpPr/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noFill/>
              <a:ln w="38100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32 </a:t>
                </a:r>
                <a14:m>
                  <m:oMath xmlns:m="http://schemas.openxmlformats.org/officeDocument/2006/math">
                    <m:r>
                      <a:rPr lang="en-GB" sz="24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46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320 </a:t>
                </a:r>
              </a:p>
            </p:txBody>
          </p:sp>
        </mc:Choice>
        <mc:Fallback xmlns="">
          <p:sp>
            <p:nvSpPr>
              <p:cNvPr id="4" name="Rounded Rectangular Callout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2776" y="775862"/>
                <a:ext cx="2651138" cy="621864"/>
              </a:xfrm>
              <a:prstGeom prst="wedgeRoundRectCallout">
                <a:avLst>
                  <a:gd name="adj1" fmla="val 65177"/>
                  <a:gd name="adj2" fmla="val 7148"/>
                  <a:gd name="adj3" fmla="val 16667"/>
                </a:avLst>
              </a:prstGeom>
              <a:blipFill>
                <a:blip r:embed="rId6"/>
                <a:stretch>
                  <a:fillRect b="-2679"/>
                </a:stretch>
              </a:blipFill>
              <a:ln w="38100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258571"/>
              </p:ext>
            </p:extLst>
          </p:nvPr>
        </p:nvGraphicFramePr>
        <p:xfrm>
          <a:off x="3314642" y="1574720"/>
          <a:ext cx="18285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132">
                  <a:extLst>
                    <a:ext uri="{9D8B030D-6E8A-4147-A177-3AD203B41FA5}">
                      <a16:colId xmlns:a16="http://schemas.microsoft.com/office/drawing/2014/main" val="2143726091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571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704685" y="367915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245070" y="367915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77179" y="367915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04685" y="43794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45070" y="43794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77179" y="437946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749837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40363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82955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5236062" y="363553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062" y="3635533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5236062" y="43545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6062" y="4354585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L-Shape 30"/>
          <p:cNvSpPr/>
          <p:nvPr/>
        </p:nvSpPr>
        <p:spPr>
          <a:xfrm rot="18889645">
            <a:off x="6862862" y="3787294"/>
            <a:ext cx="525760" cy="235114"/>
          </a:xfrm>
          <a:prstGeom prst="corner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698646" y="4379466"/>
            <a:ext cx="492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746519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240749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783309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394091" y="508401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799331" y="5624787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5545894" y="1680366"/>
                <a:ext cx="324196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</a:rPr>
                  <a:t>32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46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1,472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5894" y="1680366"/>
                <a:ext cx="3241963" cy="523220"/>
              </a:xfrm>
              <a:prstGeom prst="rect">
                <a:avLst/>
              </a:prstGeom>
              <a:blipFill>
                <a:blip r:embed="rId11"/>
                <a:stretch>
                  <a:fillRect l="-394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271536" y="4351600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40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71536" y="4351600"/>
                <a:ext cx="3241963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1" name="Oval 40"/>
          <p:cNvSpPr/>
          <p:nvPr/>
        </p:nvSpPr>
        <p:spPr>
          <a:xfrm>
            <a:off x="4303953" y="3016619"/>
            <a:ext cx="322956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296086" y="1643348"/>
            <a:ext cx="322956" cy="597257"/>
          </a:xfrm>
          <a:prstGeom prst="ellipse">
            <a:avLst/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381269" y="3099956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1269" y="3099956"/>
                <a:ext cx="127614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2341660" y="445308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41660" y="4453085"/>
                <a:ext cx="1276141" cy="523220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9844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022E-16 L -0.05035 -4.07407E-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17" y="-46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022E-16 L -0.05122 -4.07407E-6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4" y="-4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11022E-16 L -0.04479 -0.0002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0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16" grpId="0"/>
      <p:bldP spid="17" grpId="0"/>
      <p:bldP spid="18" grpId="0"/>
      <p:bldP spid="26" grpId="0"/>
      <p:bldP spid="26" grpId="1"/>
      <p:bldP spid="31" grpId="0" animBg="1"/>
      <p:bldP spid="32" grpId="0"/>
      <p:bldP spid="33" grpId="0"/>
      <p:bldP spid="34" grpId="0"/>
      <p:bldP spid="35" grpId="0"/>
      <p:bldP spid="36" grpId="0"/>
      <p:bldP spid="38" grpId="0"/>
      <p:bldP spid="39" grpId="0"/>
      <p:bldP spid="40" grpId="0"/>
      <p:bldP spid="41" grpId="0" animBg="1"/>
      <p:bldP spid="41" grpId="1" animBg="1"/>
      <p:bldP spid="42" grpId="0" animBg="1"/>
      <p:bldP spid="42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913420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7927"/>
            <a:ext cx="832758" cy="601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7031" y="472614"/>
            <a:ext cx="6784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wants to find the area of the blue part of the rectangle. 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4743" y="5275936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597587" y="54186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/>
          <p:cNvSpPr/>
          <p:nvPr/>
        </p:nvSpPr>
        <p:spPr>
          <a:xfrm>
            <a:off x="2957167" y="2318624"/>
            <a:ext cx="3402536" cy="2140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5400000">
            <a:off x="3023309" y="3008743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5400000">
            <a:off x="4847313" y="3004339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4300294" y="1962228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359703" y="2961029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4660829" y="3085850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870943" y="3085850"/>
            <a:ext cx="908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295831" y="3982946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510378" y="3997654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1133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7927"/>
            <a:ext cx="832758" cy="601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7031" y="472614"/>
            <a:ext cx="6784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wants to find the area of the blue part of the rectangle.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61023" y="1694884"/>
            <a:ext cx="3402536" cy="2140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5400000">
            <a:off x="927165" y="2385003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5400000">
            <a:off x="2751169" y="2380599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35910" y="1406728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63559" y="2337289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564685" y="2462110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4799" y="2462110"/>
            <a:ext cx="908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199687" y="3359206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14234" y="3373914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208303" y="1163035"/>
                <a:ext cx="14509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8303" y="1163035"/>
                <a:ext cx="1450941" cy="523220"/>
              </a:xfrm>
              <a:prstGeom prst="rect">
                <a:avLst/>
              </a:prstGeom>
              <a:blipFill>
                <a:blip r:embed="rId6"/>
                <a:stretch>
                  <a:fillRect l="-8403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512216"/>
              </p:ext>
            </p:extLst>
          </p:nvPr>
        </p:nvGraphicFramePr>
        <p:xfrm>
          <a:off x="5056247" y="1767406"/>
          <a:ext cx="161134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711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3711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6659244" y="3867197"/>
                <a:ext cx="16831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6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9244" y="3867197"/>
                <a:ext cx="1683137" cy="523220"/>
              </a:xfrm>
              <a:prstGeom prst="rect">
                <a:avLst/>
              </a:prstGeom>
              <a:blipFill>
                <a:blip r:embed="rId7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6659244" y="4549558"/>
                <a:ext cx="19228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10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9244" y="4549558"/>
                <a:ext cx="1922801" cy="523220"/>
              </a:xfrm>
              <a:prstGeom prst="rect">
                <a:avLst/>
              </a:prstGeom>
              <a:blipFill>
                <a:blip r:embed="rId8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6218633" y="386987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649124" y="386987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146616" y="386987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513491" y="4189185"/>
            <a:ext cx="3694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  <a:endParaRPr lang="en-GB" sz="3200" dirty="0"/>
          </a:p>
        </p:txBody>
      </p:sp>
      <p:cxnSp>
        <p:nvCxnSpPr>
          <p:cNvPr id="24" name="Straight Connector 23"/>
          <p:cNvCxnSpPr/>
          <p:nvPr/>
        </p:nvCxnSpPr>
        <p:spPr>
          <a:xfrm flipH="1" flipV="1">
            <a:off x="5550126" y="4305382"/>
            <a:ext cx="282741" cy="25775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218633" y="455965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649124" y="455965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46616" y="455965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4164002" y="465277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64002" y="4652771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4132457" y="324128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2457" y="3241285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/>
          <p:cNvSpPr txBox="1"/>
          <p:nvPr/>
        </p:nvSpPr>
        <p:spPr>
          <a:xfrm>
            <a:off x="6218633" y="5228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649124" y="5228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146616" y="522850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09897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16" grpId="0"/>
      <p:bldP spid="18" grpId="0"/>
      <p:bldP spid="19" grpId="0"/>
      <p:bldP spid="20" grpId="0"/>
      <p:bldP spid="21" grpId="0"/>
      <p:bldP spid="22" grpId="0"/>
      <p:bldP spid="26" grpId="0"/>
      <p:bldP spid="27" grpId="0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97927"/>
            <a:ext cx="832758" cy="60143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57031" y="472614"/>
            <a:ext cx="67847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Tommy wants to find the area of the blue part of the rectangle. </a:t>
            </a:r>
          </a:p>
        </p:txBody>
      </p:sp>
      <p:sp>
        <p:nvSpPr>
          <p:cNvPr id="6" name="Rectangle 5"/>
          <p:cNvSpPr/>
          <p:nvPr/>
        </p:nvSpPr>
        <p:spPr>
          <a:xfrm>
            <a:off x="861023" y="1694884"/>
            <a:ext cx="3402536" cy="214035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5400000">
            <a:off x="927165" y="2385003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5400000">
            <a:off x="2751169" y="2380599"/>
            <a:ext cx="1500547" cy="57087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35910" y="1406728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35 cm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263559" y="2337289"/>
            <a:ext cx="1450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 cm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564685" y="2462110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74799" y="2462110"/>
            <a:ext cx="9089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12 cm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199687" y="3359206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14234" y="3373914"/>
            <a:ext cx="8934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7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5181273" y="1743655"/>
                <a:ext cx="3250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560</a:t>
                </a: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1273" y="1743655"/>
                <a:ext cx="3250092" cy="523220"/>
              </a:xfrm>
              <a:prstGeom prst="rect">
                <a:avLst/>
              </a:prstGeom>
              <a:blipFill>
                <a:blip r:embed="rId6"/>
                <a:stretch>
                  <a:fillRect l="-394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1257031" y="3964906"/>
                <a:ext cx="3250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84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7031" y="3964906"/>
                <a:ext cx="3250092" cy="523220"/>
              </a:xfrm>
              <a:prstGeom prst="rect">
                <a:avLst/>
              </a:prstGeom>
              <a:blipFill>
                <a:blip r:embed="rId7"/>
                <a:stretch>
                  <a:fillRect l="-375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1236334" y="4453572"/>
                <a:ext cx="325009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84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168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6334" y="4453572"/>
                <a:ext cx="3250092" cy="523220"/>
              </a:xfrm>
              <a:prstGeom prst="rect">
                <a:avLst/>
              </a:prstGeom>
              <a:blipFill>
                <a:blip r:embed="rId8"/>
                <a:stretch>
                  <a:fillRect l="-3940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486426" y="4162057"/>
                <a:ext cx="35553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560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168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>
                    <a:solidFill>
                      <a:schemeClr val="accent1"/>
                    </a:solidFill>
                  </a:rPr>
                  <a:t>392 cm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6426" y="4162057"/>
                <a:ext cx="3555362" cy="523220"/>
              </a:xfrm>
              <a:prstGeom prst="rect">
                <a:avLst/>
              </a:prstGeom>
              <a:blipFill>
                <a:blip r:embed="rId9"/>
                <a:stretch>
                  <a:fillRect l="-360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/>
          <p:cNvSpPr txBox="1"/>
          <p:nvPr/>
        </p:nvSpPr>
        <p:spPr>
          <a:xfrm>
            <a:off x="7518954" y="4048714"/>
            <a:ext cx="71064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solidFill>
                  <a:srgbClr val="0070C0"/>
                </a:solidFill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31943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30" grpId="0"/>
      <p:bldP spid="35" grpId="0"/>
      <p:bldP spid="37" grpId="0"/>
      <p:bldP spid="38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5 and 6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9882747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2|4.1|2.2|5.5|1.2|1.7|1.4|3.3|2.5|2.7|1.7|3.4|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0.5|1.7|0.7|5.8|1.6|2.1|1.6|3.6|2.8|1.1|11.7|16.3|3.5|4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8|2.9|6.4|0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10.6|3.9|1|1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8.7|2.5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2.9|1.1|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3.3|8|2.5|12.9|8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4.9|1.1|8.2|1.4|0.4|1.7|8.2|0.9|2.7|2.3|7.8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8.1|5.4|5.2|2.3|0.4|10.9|7.1|4.4|4.3|9.2|2.1|2.6|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3.8|5.3|7.1|1.6|0.5|1.4|2.5|4.3|2.3|2.9|0.7|0.7|7.3|0.3|4.9|2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4.5|6.3|1.5|7.5|0.7|0.9|2.5|4|0.6|0.5|3.1|1|1|9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.2|1.2|4.2|1.1|8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cee99ee9-287b-4f9a-957c-ba5ae7375c9a"/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522d4c35-b548-4432-90ae-af4376e1c4b4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16DAA73-A287-46C2-8E1D-D2B21571AB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9133</TotalTime>
  <Words>599</Words>
  <Application>Microsoft Office PowerPoint</Application>
  <PresentationFormat>On-screen Show (4:3)</PresentationFormat>
  <Paragraphs>322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1 - 4 on the worksheet</vt:lpstr>
      <vt:lpstr>PowerPoint Presentation</vt:lpstr>
      <vt:lpstr>PowerPoint Presentation</vt:lpstr>
      <vt:lpstr>PowerPoint Presentation</vt:lpstr>
      <vt:lpstr>Have a go at the questions 5 and 6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292</cp:revision>
  <dcterms:created xsi:type="dcterms:W3CDTF">2019-07-05T11:02:13Z</dcterms:created>
  <dcterms:modified xsi:type="dcterms:W3CDTF">2021-01-07T13:56:45Z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