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5D97"/>
    <a:srgbClr val="515152"/>
    <a:srgbClr val="885D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2436" y="60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94387847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BusinessSupportTeam@kent.gov.uk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8BAF6B30-9995-406B-A2C5-0C501F04F8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76" y="0"/>
            <a:ext cx="7398148" cy="10464800"/>
          </a:xfrm>
          <a:prstGeom prst="rect">
            <a:avLst/>
          </a:prstGeom>
        </p:spPr>
      </p:pic>
      <p:sp>
        <p:nvSpPr>
          <p:cNvPr id="120" name="Shape 120"/>
          <p:cNvSpPr/>
          <p:nvPr/>
        </p:nvSpPr>
        <p:spPr>
          <a:xfrm>
            <a:off x="825922" y="5903118"/>
            <a:ext cx="6048672" cy="269648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One off sessions:</a:t>
            </a:r>
          </a:p>
          <a:p>
            <a:pPr algn="l" defTabSz="490537"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Wednesdays: 1-3pm - 3</a:t>
            </a:r>
            <a:r>
              <a:rPr lang="en-GB" baseline="30000" dirty="0"/>
              <a:t>rd</a:t>
            </a:r>
            <a:r>
              <a:rPr lang="en-GB" dirty="0"/>
              <a:t>, 10</a:t>
            </a:r>
            <a:r>
              <a:rPr lang="en-GB" baseline="30000" dirty="0"/>
              <a:t>th</a:t>
            </a:r>
            <a:r>
              <a:rPr lang="en-GB" dirty="0"/>
              <a:t>, 17</a:t>
            </a:r>
            <a:r>
              <a:rPr lang="en-GB" baseline="30000" dirty="0"/>
              <a:t>th</a:t>
            </a:r>
            <a:r>
              <a:rPr lang="en-GB" dirty="0"/>
              <a:t>, 24</a:t>
            </a:r>
            <a:r>
              <a:rPr lang="en-GB" baseline="30000" dirty="0"/>
              <a:t>th</a:t>
            </a:r>
            <a:r>
              <a:rPr lang="en-GB" dirty="0"/>
              <a:t> June.</a:t>
            </a:r>
          </a:p>
          <a:p>
            <a:pPr algn="l" defTabSz="490537"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Wednesdays: 1-3pm - 1</a:t>
            </a:r>
            <a:r>
              <a:rPr lang="en-GB" baseline="30000" dirty="0"/>
              <a:t>st</a:t>
            </a:r>
            <a:r>
              <a:rPr lang="en-GB" dirty="0"/>
              <a:t>, 8</a:t>
            </a:r>
            <a:r>
              <a:rPr lang="en-GB" baseline="30000" dirty="0"/>
              <a:t>th</a:t>
            </a:r>
            <a:r>
              <a:rPr lang="en-GB" dirty="0"/>
              <a:t>, 15</a:t>
            </a:r>
            <a:r>
              <a:rPr lang="en-GB" baseline="30000" dirty="0"/>
              <a:t>th</a:t>
            </a:r>
            <a:r>
              <a:rPr lang="en-GB" dirty="0"/>
              <a:t> July.</a:t>
            </a:r>
          </a:p>
          <a:p>
            <a:pPr algn="l" defTabSz="490537"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Thursdays 9.30-11.30am: - 4</a:t>
            </a:r>
            <a:r>
              <a:rPr lang="en-GB" baseline="30000" dirty="0"/>
              <a:t>th</a:t>
            </a:r>
            <a:r>
              <a:rPr lang="en-GB" dirty="0"/>
              <a:t>, 11</a:t>
            </a:r>
            <a:r>
              <a:rPr lang="en-GB" baseline="30000" dirty="0"/>
              <a:t>th</a:t>
            </a:r>
            <a:r>
              <a:rPr lang="en-GB" dirty="0"/>
              <a:t>, 18</a:t>
            </a:r>
            <a:r>
              <a:rPr lang="en-GB" baseline="30000" dirty="0"/>
              <a:t>th</a:t>
            </a:r>
            <a:r>
              <a:rPr lang="en-GB" dirty="0"/>
              <a:t>, 25</a:t>
            </a:r>
            <a:r>
              <a:rPr lang="en-GB" baseline="30000" dirty="0"/>
              <a:t>th</a:t>
            </a:r>
            <a:r>
              <a:rPr lang="en-GB" dirty="0"/>
              <a:t> June.</a:t>
            </a:r>
          </a:p>
          <a:p>
            <a:pPr algn="l" defTabSz="490537"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Thursdays:- 9.30-11.30 am - 2</a:t>
            </a:r>
            <a:r>
              <a:rPr lang="en-GB" baseline="30000" dirty="0"/>
              <a:t>nd</a:t>
            </a:r>
            <a:r>
              <a:rPr lang="en-GB" dirty="0"/>
              <a:t>, 9</a:t>
            </a:r>
            <a:r>
              <a:rPr lang="en-GB" baseline="30000" dirty="0"/>
              <a:t>th</a:t>
            </a:r>
            <a:r>
              <a:rPr lang="en-GB" dirty="0"/>
              <a:t>, 16</a:t>
            </a:r>
            <a:r>
              <a:rPr lang="en-GB" baseline="30000" dirty="0"/>
              <a:t>th</a:t>
            </a:r>
            <a:r>
              <a:rPr lang="en-GB" dirty="0"/>
              <a:t> July.</a:t>
            </a:r>
            <a:r>
              <a:rPr lang="en-GB" sz="1600" dirty="0"/>
              <a:t> </a:t>
            </a:r>
          </a:p>
          <a:p>
            <a:pPr algn="l" defTabSz="490537"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800" dirty="0"/>
              <a:t>To book a place please call: 03000 415888 or email </a:t>
            </a:r>
            <a:r>
              <a:rPr lang="en-GB" sz="1800" dirty="0">
                <a:hlinkClick r:id="rId3"/>
              </a:rPr>
              <a:t>BusinessSupportTeam@kent.gov.uk</a:t>
            </a:r>
            <a:endParaRPr lang="en-GB" sz="1800"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sz="1800" dirty="0"/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65</Words>
  <Application>Microsoft Office PowerPoint</Application>
  <PresentationFormat>Custom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Helvetica Light</vt:lpstr>
      <vt:lpstr>Helvetica Neue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Mrs K McNeil</cp:lastModifiedBy>
  <cp:revision>15</cp:revision>
  <dcterms:modified xsi:type="dcterms:W3CDTF">2020-06-03T09:15:47Z</dcterms:modified>
</cp:coreProperties>
</file>