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7" r:id="rId13"/>
    <p:sldId id="317" r:id="rId14"/>
    <p:sldId id="299" r:id="rId15"/>
    <p:sldId id="300" r:id="rId16"/>
    <p:sldId id="309" r:id="rId17"/>
    <p:sldId id="313" r:id="rId18"/>
    <p:sldId id="312" r:id="rId19"/>
    <p:sldId id="301" r:id="rId20"/>
    <p:sldId id="310" r:id="rId21"/>
    <p:sldId id="314" r:id="rId22"/>
    <p:sldId id="315" r:id="rId23"/>
    <p:sldId id="316" r:id="rId24"/>
    <p:sldId id="311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30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472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Bond" userId="fe65fa93-3b14-47cf-ac5d-6bf9e5fd27d9" providerId="ADAL" clId="{C2128D3A-74D5-DC4B-A5E2-4B771CDAD585}"/>
    <pc:docChg chg="undo custSel addSld delSld modSld">
      <pc:chgData name="Simon Bond" userId="fe65fa93-3b14-47cf-ac5d-6bf9e5fd27d9" providerId="ADAL" clId="{C2128D3A-74D5-DC4B-A5E2-4B771CDAD585}" dt="2020-10-01T09:40:20.023" v="75" actId="20577"/>
      <pc:docMkLst>
        <pc:docMk/>
      </pc:docMkLst>
      <pc:sldChg chg="addSp delSp modSp mod">
        <pc:chgData name="Simon Bond" userId="fe65fa93-3b14-47cf-ac5d-6bf9e5fd27d9" providerId="ADAL" clId="{C2128D3A-74D5-DC4B-A5E2-4B771CDAD585}" dt="2020-10-01T09:40:20.023" v="75" actId="20577"/>
        <pc:sldMkLst>
          <pc:docMk/>
          <pc:sldMk cId="3463639803" sldId="296"/>
        </pc:sldMkLst>
        <pc:spChg chg="add del mod">
          <ac:chgData name="Simon Bond" userId="fe65fa93-3b14-47cf-ac5d-6bf9e5fd27d9" providerId="ADAL" clId="{C2128D3A-74D5-DC4B-A5E2-4B771CDAD585}" dt="2020-09-04T12:10:35.347" v="64" actId="21"/>
          <ac:spMkLst>
            <pc:docMk/>
            <pc:sldMk cId="3463639803" sldId="296"/>
            <ac:spMk id="3" creationId="{472522A4-2167-2F45-A7A8-E5F527B8E7F6}"/>
          </ac:spMkLst>
        </pc:spChg>
        <pc:spChg chg="add del mod">
          <ac:chgData name="Simon Bond" userId="fe65fa93-3b14-47cf-ac5d-6bf9e5fd27d9" providerId="ADAL" clId="{C2128D3A-74D5-DC4B-A5E2-4B771CDAD585}" dt="2020-10-01T09:40:20.023" v="75" actId="20577"/>
          <ac:spMkLst>
            <pc:docMk/>
            <pc:sldMk cId="3463639803" sldId="296"/>
            <ac:spMk id="4" creationId="{00000000-0000-0000-0000-000000000000}"/>
          </ac:spMkLst>
        </pc:spChg>
        <pc:picChg chg="add del mod">
          <ac:chgData name="Simon Bond" userId="fe65fa93-3b14-47cf-ac5d-6bf9e5fd27d9" providerId="ADAL" clId="{C2128D3A-74D5-DC4B-A5E2-4B771CDAD585}" dt="2020-09-04T12:10:32.983" v="62"/>
          <ac:picMkLst>
            <pc:docMk/>
            <pc:sldMk cId="3463639803" sldId="296"/>
            <ac:picMk id="5" creationId="{A8C5C9B7-3A2F-0343-B54F-0B8B4FBE2527}"/>
          </ac:picMkLst>
        </pc:picChg>
      </pc:sldChg>
      <pc:sldChg chg="add del">
        <pc:chgData name="Simon Bond" userId="fe65fa93-3b14-47cf-ac5d-6bf9e5fd27d9" providerId="ADAL" clId="{C2128D3A-74D5-DC4B-A5E2-4B771CDAD585}" dt="2020-09-04T12:07:34.604" v="58" actId="2696"/>
        <pc:sldMkLst>
          <pc:docMk/>
          <pc:sldMk cId="3782242679" sldId="301"/>
        </pc:sldMkLst>
      </pc:sldChg>
    </pc:docChg>
  </pc:docChgLst>
  <pc:docChgLst>
    <pc:chgData name="Simon Bond" userId="fe65fa93-3b14-47cf-ac5d-6bf9e5fd27d9" providerId="ADAL" clId="{B0356F0A-AB43-564E-8C0F-A187DD754998}"/>
    <pc:docChg chg="modSld">
      <pc:chgData name="Simon Bond" userId="fe65fa93-3b14-47cf-ac5d-6bf9e5fd27d9" providerId="ADAL" clId="{B0356F0A-AB43-564E-8C0F-A187DD754998}" dt="2020-11-02T11:23:31.762" v="275" actId="1037"/>
      <pc:docMkLst>
        <pc:docMk/>
      </pc:docMkLst>
      <pc:sldChg chg="modSp mod">
        <pc:chgData name="Simon Bond" userId="fe65fa93-3b14-47cf-ac5d-6bf9e5fd27d9" providerId="ADAL" clId="{B0356F0A-AB43-564E-8C0F-A187DD754998}" dt="2020-11-02T10:54:34.193" v="112" actId="1037"/>
        <pc:sldMkLst>
          <pc:docMk/>
          <pc:sldMk cId="3939627984" sldId="300"/>
        </pc:sldMkLst>
        <pc:spChg chg="mod">
          <ac:chgData name="Simon Bond" userId="fe65fa93-3b14-47cf-ac5d-6bf9e5fd27d9" providerId="ADAL" clId="{B0356F0A-AB43-564E-8C0F-A187DD754998}" dt="2020-11-02T10:54:34.193" v="112" actId="1037"/>
          <ac:spMkLst>
            <pc:docMk/>
            <pc:sldMk cId="3939627984" sldId="300"/>
            <ac:spMk id="9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4:34.193" v="112" actId="1037"/>
          <ac:spMkLst>
            <pc:docMk/>
            <pc:sldMk cId="3939627984" sldId="300"/>
            <ac:spMk id="11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4:34.193" v="112" actId="1037"/>
          <ac:spMkLst>
            <pc:docMk/>
            <pc:sldMk cId="3939627984" sldId="300"/>
            <ac:spMk id="12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4:34.193" v="112" actId="1037"/>
          <ac:spMkLst>
            <pc:docMk/>
            <pc:sldMk cId="3939627984" sldId="300"/>
            <ac:spMk id="13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4:34.193" v="112" actId="1037"/>
          <ac:spMkLst>
            <pc:docMk/>
            <pc:sldMk cId="3939627984" sldId="300"/>
            <ac:spMk id="19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4:34.193" v="112" actId="1037"/>
          <ac:spMkLst>
            <pc:docMk/>
            <pc:sldMk cId="3939627984" sldId="300"/>
            <ac:spMk id="20" creationId="{00000000-0000-0000-0000-000000000000}"/>
          </ac:spMkLst>
        </pc:spChg>
      </pc:sldChg>
      <pc:sldChg chg="modSp mod">
        <pc:chgData name="Simon Bond" userId="fe65fa93-3b14-47cf-ac5d-6bf9e5fd27d9" providerId="ADAL" clId="{B0356F0A-AB43-564E-8C0F-A187DD754998}" dt="2020-11-02T11:06:59.780" v="254" actId="57"/>
        <pc:sldMkLst>
          <pc:docMk/>
          <pc:sldMk cId="1102328093" sldId="307"/>
        </pc:sldMkLst>
        <pc:spChg chg="mod">
          <ac:chgData name="Simon Bond" userId="fe65fa93-3b14-47cf-ac5d-6bf9e5fd27d9" providerId="ADAL" clId="{B0356F0A-AB43-564E-8C0F-A187DD754998}" dt="2020-11-02T11:06:59.780" v="254" actId="57"/>
          <ac:spMkLst>
            <pc:docMk/>
            <pc:sldMk cId="1102328093" sldId="307"/>
            <ac:spMk id="2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06:29.796" v="245" actId="1035"/>
          <ac:spMkLst>
            <pc:docMk/>
            <pc:sldMk cId="1102328093" sldId="307"/>
            <ac:spMk id="3" creationId="{00000000-0000-0000-0000-000000000000}"/>
          </ac:spMkLst>
        </pc:spChg>
      </pc:sldChg>
      <pc:sldChg chg="modSp mod">
        <pc:chgData name="Simon Bond" userId="fe65fa93-3b14-47cf-ac5d-6bf9e5fd27d9" providerId="ADAL" clId="{B0356F0A-AB43-564E-8C0F-A187DD754998}" dt="2020-11-02T10:56:50.661" v="160" actId="1038"/>
        <pc:sldMkLst>
          <pc:docMk/>
          <pc:sldMk cId="3437537089" sldId="309"/>
        </pc:sldMkLst>
        <pc:spChg chg="mod">
          <ac:chgData name="Simon Bond" userId="fe65fa93-3b14-47cf-ac5d-6bf9e5fd27d9" providerId="ADAL" clId="{B0356F0A-AB43-564E-8C0F-A187DD754998}" dt="2020-11-02T10:56:09.525" v="138" actId="1038"/>
          <ac:spMkLst>
            <pc:docMk/>
            <pc:sldMk cId="3437537089" sldId="309"/>
            <ac:spMk id="3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6:50.661" v="160" actId="1038"/>
          <ac:spMkLst>
            <pc:docMk/>
            <pc:sldMk cId="3437537089" sldId="309"/>
            <ac:spMk id="5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6:09.525" v="138" actId="1038"/>
          <ac:spMkLst>
            <pc:docMk/>
            <pc:sldMk cId="3437537089" sldId="309"/>
            <ac:spMk id="20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6:50.661" v="160" actId="1038"/>
          <ac:spMkLst>
            <pc:docMk/>
            <pc:sldMk cId="3437537089" sldId="309"/>
            <ac:spMk id="21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6:50.661" v="160" actId="1038"/>
          <ac:spMkLst>
            <pc:docMk/>
            <pc:sldMk cId="3437537089" sldId="309"/>
            <ac:spMk id="105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6:09.525" v="138" actId="1038"/>
          <ac:spMkLst>
            <pc:docMk/>
            <pc:sldMk cId="3437537089" sldId="309"/>
            <ac:spMk id="106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6:47.230" v="159" actId="1038"/>
          <ac:spMkLst>
            <pc:docMk/>
            <pc:sldMk cId="3437537089" sldId="309"/>
            <ac:spMk id="117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6:47.230" v="159" actId="1038"/>
          <ac:spMkLst>
            <pc:docMk/>
            <pc:sldMk cId="3437537089" sldId="309"/>
            <ac:spMk id="119" creationId="{00000000-0000-0000-0000-000000000000}"/>
          </ac:spMkLst>
        </pc:spChg>
      </pc:sldChg>
      <pc:sldChg chg="modSp mod">
        <pc:chgData name="Simon Bond" userId="fe65fa93-3b14-47cf-ac5d-6bf9e5fd27d9" providerId="ADAL" clId="{B0356F0A-AB43-564E-8C0F-A187DD754998}" dt="2020-11-02T10:57:51.895" v="168" actId="1037"/>
        <pc:sldMkLst>
          <pc:docMk/>
          <pc:sldMk cId="340057889" sldId="310"/>
        </pc:sldMkLst>
        <pc:spChg chg="mod">
          <ac:chgData name="Simon Bond" userId="fe65fa93-3b14-47cf-ac5d-6bf9e5fd27d9" providerId="ADAL" clId="{B0356F0A-AB43-564E-8C0F-A187DD754998}" dt="2020-11-02T10:57:51.895" v="168" actId="1037"/>
          <ac:spMkLst>
            <pc:docMk/>
            <pc:sldMk cId="340057889" sldId="310"/>
            <ac:spMk id="35" creationId="{00000000-0000-0000-0000-000000000000}"/>
          </ac:spMkLst>
        </pc:spChg>
      </pc:sldChg>
      <pc:sldChg chg="modSp mod">
        <pc:chgData name="Simon Bond" userId="fe65fa93-3b14-47cf-ac5d-6bf9e5fd27d9" providerId="ADAL" clId="{B0356F0A-AB43-564E-8C0F-A187DD754998}" dt="2020-11-02T11:12:26.321" v="258" actId="20577"/>
        <pc:sldMkLst>
          <pc:docMk/>
          <pc:sldMk cId="2992006293" sldId="312"/>
        </pc:sldMkLst>
        <pc:spChg chg="mod">
          <ac:chgData name="Simon Bond" userId="fe65fa93-3b14-47cf-ac5d-6bf9e5fd27d9" providerId="ADAL" clId="{B0356F0A-AB43-564E-8C0F-A187DD754998}" dt="2020-11-02T11:12:26.321" v="258" actId="20577"/>
          <ac:spMkLst>
            <pc:docMk/>
            <pc:sldMk cId="2992006293" sldId="312"/>
            <ac:spMk id="25" creationId="{00000000-0000-0000-0000-000000000000}"/>
          </ac:spMkLst>
        </pc:spChg>
      </pc:sldChg>
      <pc:sldChg chg="modSp">
        <pc:chgData name="Simon Bond" userId="fe65fa93-3b14-47cf-ac5d-6bf9e5fd27d9" providerId="ADAL" clId="{B0356F0A-AB43-564E-8C0F-A187DD754998}" dt="2020-11-02T10:57:22.096" v="161" actId="114"/>
        <pc:sldMkLst>
          <pc:docMk/>
          <pc:sldMk cId="4125038946" sldId="313"/>
        </pc:sldMkLst>
        <pc:spChg chg="mod">
          <ac:chgData name="Simon Bond" userId="fe65fa93-3b14-47cf-ac5d-6bf9e5fd27d9" providerId="ADAL" clId="{B0356F0A-AB43-564E-8C0F-A187DD754998}" dt="2020-11-02T10:57:22.096" v="161" actId="114"/>
          <ac:spMkLst>
            <pc:docMk/>
            <pc:sldMk cId="4125038946" sldId="313"/>
            <ac:spMk id="24" creationId="{00000000-0000-0000-0000-000000000000}"/>
          </ac:spMkLst>
        </pc:spChg>
      </pc:sldChg>
      <pc:sldChg chg="modSp mod">
        <pc:chgData name="Simon Bond" userId="fe65fa93-3b14-47cf-ac5d-6bf9e5fd27d9" providerId="ADAL" clId="{B0356F0A-AB43-564E-8C0F-A187DD754998}" dt="2020-11-02T11:23:31.762" v="275" actId="1037"/>
        <pc:sldMkLst>
          <pc:docMk/>
          <pc:sldMk cId="2247803509" sldId="314"/>
        </pc:sldMkLst>
        <pc:spChg chg="mod">
          <ac:chgData name="Simon Bond" userId="fe65fa93-3b14-47cf-ac5d-6bf9e5fd27d9" providerId="ADAL" clId="{B0356F0A-AB43-564E-8C0F-A187DD754998}" dt="2020-11-02T11:23:04.027" v="269" actId="1038"/>
          <ac:spMkLst>
            <pc:docMk/>
            <pc:sldMk cId="2247803509" sldId="314"/>
            <ac:spMk id="3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23:26.324" v="273" actId="1037"/>
          <ac:spMkLst>
            <pc:docMk/>
            <pc:sldMk cId="2247803509" sldId="314"/>
            <ac:spMk id="21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23:04.027" v="269" actId="1038"/>
          <ac:spMkLst>
            <pc:docMk/>
            <pc:sldMk cId="2247803509" sldId="314"/>
            <ac:spMk id="32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23:31.762" v="275" actId="1037"/>
          <ac:spMkLst>
            <pc:docMk/>
            <pc:sldMk cId="2247803509" sldId="314"/>
            <ac:spMk id="34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23:26.324" v="273" actId="1037"/>
          <ac:spMkLst>
            <pc:docMk/>
            <pc:sldMk cId="2247803509" sldId="314"/>
            <ac:spMk id="36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23:31.762" v="275" actId="1037"/>
          <ac:spMkLst>
            <pc:docMk/>
            <pc:sldMk cId="2247803509" sldId="314"/>
            <ac:spMk id="37" creationId="{00000000-0000-0000-0000-000000000000}"/>
          </ac:spMkLst>
        </pc:spChg>
      </pc:sldChg>
      <pc:sldChg chg="modSp mod">
        <pc:chgData name="Simon Bond" userId="fe65fa93-3b14-47cf-ac5d-6bf9e5fd27d9" providerId="ADAL" clId="{B0356F0A-AB43-564E-8C0F-A187DD754998}" dt="2020-11-02T10:58:53.733" v="190" actId="1036"/>
        <pc:sldMkLst>
          <pc:docMk/>
          <pc:sldMk cId="2529563400" sldId="315"/>
        </pc:sldMkLst>
        <pc:spChg chg="mod">
          <ac:chgData name="Simon Bond" userId="fe65fa93-3b14-47cf-ac5d-6bf9e5fd27d9" providerId="ADAL" clId="{B0356F0A-AB43-564E-8C0F-A187DD754998}" dt="2020-11-02T10:58:53.733" v="190" actId="1036"/>
          <ac:spMkLst>
            <pc:docMk/>
            <pc:sldMk cId="2529563400" sldId="315"/>
            <ac:spMk id="19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8:53.733" v="190" actId="1036"/>
          <ac:spMkLst>
            <pc:docMk/>
            <pc:sldMk cId="2529563400" sldId="315"/>
            <ac:spMk id="21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8:53.733" v="190" actId="1036"/>
          <ac:spMkLst>
            <pc:docMk/>
            <pc:sldMk cId="2529563400" sldId="315"/>
            <ac:spMk id="22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8:53.733" v="190" actId="1036"/>
          <ac:spMkLst>
            <pc:docMk/>
            <pc:sldMk cId="2529563400" sldId="315"/>
            <ac:spMk id="23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8:53.733" v="190" actId="1036"/>
          <ac:spMkLst>
            <pc:docMk/>
            <pc:sldMk cId="2529563400" sldId="315"/>
            <ac:spMk id="24" creationId="{00000000-0000-0000-0000-000000000000}"/>
          </ac:spMkLst>
        </pc:spChg>
        <pc:picChg chg="mod">
          <ac:chgData name="Simon Bond" userId="fe65fa93-3b14-47cf-ac5d-6bf9e5fd27d9" providerId="ADAL" clId="{B0356F0A-AB43-564E-8C0F-A187DD754998}" dt="2020-11-02T10:58:53.733" v="190" actId="1036"/>
          <ac:picMkLst>
            <pc:docMk/>
            <pc:sldMk cId="2529563400" sldId="315"/>
            <ac:picMk id="18" creationId="{00000000-0000-0000-0000-000000000000}"/>
          </ac:picMkLst>
        </pc:picChg>
        <pc:picChg chg="mod">
          <ac:chgData name="Simon Bond" userId="fe65fa93-3b14-47cf-ac5d-6bf9e5fd27d9" providerId="ADAL" clId="{B0356F0A-AB43-564E-8C0F-A187DD754998}" dt="2020-11-02T10:58:53.733" v="190" actId="1036"/>
          <ac:picMkLst>
            <pc:docMk/>
            <pc:sldMk cId="2529563400" sldId="315"/>
            <ac:picMk id="20" creationId="{00000000-0000-0000-0000-000000000000}"/>
          </ac:picMkLst>
        </pc:picChg>
      </pc:sldChg>
      <pc:sldChg chg="modSp mod">
        <pc:chgData name="Simon Bond" userId="fe65fa93-3b14-47cf-ac5d-6bf9e5fd27d9" providerId="ADAL" clId="{B0356F0A-AB43-564E-8C0F-A187DD754998}" dt="2020-11-02T11:22:55.595" v="265" actId="1036"/>
        <pc:sldMkLst>
          <pc:docMk/>
          <pc:sldMk cId="4230010101" sldId="316"/>
        </pc:sldMkLst>
        <pc:spChg chg="mod">
          <ac:chgData name="Simon Bond" userId="fe65fa93-3b14-47cf-ac5d-6bf9e5fd27d9" providerId="ADAL" clId="{B0356F0A-AB43-564E-8C0F-A187DD754998}" dt="2020-11-02T11:02:43.829" v="239" actId="1035"/>
          <ac:spMkLst>
            <pc:docMk/>
            <pc:sldMk cId="4230010101" sldId="316"/>
            <ac:spMk id="4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22:55.595" v="265" actId="1036"/>
          <ac:spMkLst>
            <pc:docMk/>
            <pc:sldMk cId="4230010101" sldId="316"/>
            <ac:spMk id="15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9:30.169" v="193" actId="1076"/>
          <ac:spMkLst>
            <pc:docMk/>
            <pc:sldMk cId="4230010101" sldId="316"/>
            <ac:spMk id="16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00:16.241" v="213" actId="1076"/>
          <ac:spMkLst>
            <pc:docMk/>
            <pc:sldMk cId="4230010101" sldId="316"/>
            <ac:spMk id="17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0:59:56.064" v="211" actId="1038"/>
          <ac:spMkLst>
            <pc:docMk/>
            <pc:sldMk cId="4230010101" sldId="316"/>
            <ac:spMk id="18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00:26.722" v="232" actId="1037"/>
          <ac:spMkLst>
            <pc:docMk/>
            <pc:sldMk cId="4230010101" sldId="316"/>
            <ac:spMk id="19" creationId="{00000000-0000-0000-0000-000000000000}"/>
          </ac:spMkLst>
        </pc:spChg>
        <pc:picChg chg="mod">
          <ac:chgData name="Simon Bond" userId="fe65fa93-3b14-47cf-ac5d-6bf9e5fd27d9" providerId="ADAL" clId="{B0356F0A-AB43-564E-8C0F-A187DD754998}" dt="2020-11-02T11:02:43.829" v="239" actId="1035"/>
          <ac:picMkLst>
            <pc:docMk/>
            <pc:sldMk cId="4230010101" sldId="316"/>
            <ac:picMk id="3" creationId="{00000000-0000-0000-0000-000000000000}"/>
          </ac:picMkLst>
        </pc:picChg>
      </pc:sldChg>
      <pc:sldChg chg="modSp mod">
        <pc:chgData name="Simon Bond" userId="fe65fa93-3b14-47cf-ac5d-6bf9e5fd27d9" providerId="ADAL" clId="{B0356F0A-AB43-564E-8C0F-A187DD754998}" dt="2020-11-02T11:07:08.757" v="257" actId="1035"/>
        <pc:sldMkLst>
          <pc:docMk/>
          <pc:sldMk cId="3871504573" sldId="317"/>
        </pc:sldMkLst>
        <pc:spChg chg="mod">
          <ac:chgData name="Simon Bond" userId="fe65fa93-3b14-47cf-ac5d-6bf9e5fd27d9" providerId="ADAL" clId="{B0356F0A-AB43-564E-8C0F-A187DD754998}" dt="2020-11-02T11:06:50.975" v="253" actId="57"/>
          <ac:spMkLst>
            <pc:docMk/>
            <pc:sldMk cId="3871504573" sldId="317"/>
            <ac:spMk id="2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06:23.268" v="242" actId="1035"/>
          <ac:spMkLst>
            <pc:docMk/>
            <pc:sldMk cId="3871504573" sldId="317"/>
            <ac:spMk id="3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06:23.268" v="242" actId="1035"/>
          <ac:spMkLst>
            <pc:docMk/>
            <pc:sldMk cId="3871504573" sldId="317"/>
            <ac:spMk id="6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07:08.757" v="257" actId="1035"/>
          <ac:spMkLst>
            <pc:docMk/>
            <pc:sldMk cId="3871504573" sldId="317"/>
            <ac:spMk id="7" creationId="{00000000-0000-0000-0000-000000000000}"/>
          </ac:spMkLst>
        </pc:spChg>
        <pc:spChg chg="mod">
          <ac:chgData name="Simon Bond" userId="fe65fa93-3b14-47cf-ac5d-6bf9e5fd27d9" providerId="ADAL" clId="{B0356F0A-AB43-564E-8C0F-A187DD754998}" dt="2020-11-02T11:07:08.757" v="257" actId="1035"/>
          <ac:spMkLst>
            <pc:docMk/>
            <pc:sldMk cId="3871504573" sldId="317"/>
            <ac:spMk id="8" creationId="{00000000-0000-0000-0000-000000000000}"/>
          </ac:spMkLst>
        </pc:spChg>
      </pc:sldChg>
    </pc:docChg>
  </pc:docChgLst>
  <pc:docChgLst>
    <pc:chgData name="James Clegg" userId="c6df1435-7a36-4b38-be4d-16e68e91152f" providerId="ADAL" clId="{D2805E58-3DF1-4C82-BFB7-2C04F4E63F68}"/>
    <pc:docChg chg="custSel modSld">
      <pc:chgData name="James Clegg" userId="c6df1435-7a36-4b38-be4d-16e68e91152f" providerId="ADAL" clId="{D2805E58-3DF1-4C82-BFB7-2C04F4E63F68}" dt="2020-11-03T09:20:04.409" v="12"/>
      <pc:docMkLst>
        <pc:docMk/>
      </pc:docMkLst>
      <pc:sldChg chg="modTransition">
        <pc:chgData name="James Clegg" userId="c6df1435-7a36-4b38-be4d-16e68e91152f" providerId="ADAL" clId="{D2805E58-3DF1-4C82-BFB7-2C04F4E63F68}" dt="2020-11-03T09:20:04.409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2805E58-3DF1-4C82-BFB7-2C04F4E63F68}" dt="2020-11-03T09:20:04.409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D2805E58-3DF1-4C82-BFB7-2C04F4E63F68}" dt="2020-11-03T09:20:04.409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3939627984" sldId="300"/>
        </pc:sldMkLst>
        <pc:picChg chg="del">
          <ac:chgData name="James Clegg" userId="c6df1435-7a36-4b38-be4d-16e68e91152f" providerId="ADAL" clId="{D2805E58-3DF1-4C82-BFB7-2C04F4E63F68}" dt="2020-11-03T09:19:16.999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3782242679" sldId="301"/>
        </pc:sldMkLst>
        <pc:picChg chg="del">
          <ac:chgData name="James Clegg" userId="c6df1435-7a36-4b38-be4d-16e68e91152f" providerId="ADAL" clId="{D2805E58-3DF1-4C82-BFB7-2C04F4E63F68}" dt="2020-11-03T09:19:43.812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1102328093" sldId="307"/>
        </pc:sldMkLst>
        <pc:picChg chg="del">
          <ac:chgData name="James Clegg" userId="c6df1435-7a36-4b38-be4d-16e68e91152f" providerId="ADAL" clId="{D2805E58-3DF1-4C82-BFB7-2C04F4E63F68}" dt="2020-11-03T09:19:11.675" v="0" actId="478"/>
          <ac:picMkLst>
            <pc:docMk/>
            <pc:sldMk cId="1102328093" sldId="30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3437537089" sldId="309"/>
        </pc:sldMkLst>
        <pc:picChg chg="del">
          <ac:chgData name="James Clegg" userId="c6df1435-7a36-4b38-be4d-16e68e91152f" providerId="ADAL" clId="{D2805E58-3DF1-4C82-BFB7-2C04F4E63F68}" dt="2020-11-03T09:19:34.798" v="3" actId="478"/>
          <ac:picMkLst>
            <pc:docMk/>
            <pc:sldMk cId="3437537089" sldId="3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340057889" sldId="310"/>
        </pc:sldMkLst>
        <pc:picChg chg="del">
          <ac:chgData name="James Clegg" userId="c6df1435-7a36-4b38-be4d-16e68e91152f" providerId="ADAL" clId="{D2805E58-3DF1-4C82-BFB7-2C04F4E63F68}" dt="2020-11-03T09:19:46.765" v="7" actId="478"/>
          <ac:picMkLst>
            <pc:docMk/>
            <pc:sldMk cId="340057889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3192978547" sldId="311"/>
        </pc:sldMkLst>
        <pc:picChg chg="del">
          <ac:chgData name="James Clegg" userId="c6df1435-7a36-4b38-be4d-16e68e91152f" providerId="ADAL" clId="{D2805E58-3DF1-4C82-BFB7-2C04F4E63F68}" dt="2020-11-03T09:19:57.078" v="11" actId="478"/>
          <ac:picMkLst>
            <pc:docMk/>
            <pc:sldMk cId="3192978547" sldId="31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2992006293" sldId="312"/>
        </pc:sldMkLst>
        <pc:picChg chg="del">
          <ac:chgData name="James Clegg" userId="c6df1435-7a36-4b38-be4d-16e68e91152f" providerId="ADAL" clId="{D2805E58-3DF1-4C82-BFB7-2C04F4E63F68}" dt="2020-11-03T09:19:41.563" v="5" actId="478"/>
          <ac:picMkLst>
            <pc:docMk/>
            <pc:sldMk cId="2992006293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4125038946" sldId="313"/>
        </pc:sldMkLst>
        <pc:picChg chg="del">
          <ac:chgData name="James Clegg" userId="c6df1435-7a36-4b38-be4d-16e68e91152f" providerId="ADAL" clId="{D2805E58-3DF1-4C82-BFB7-2C04F4E63F68}" dt="2020-11-03T09:19:38.205" v="4" actId="478"/>
          <ac:picMkLst>
            <pc:docMk/>
            <pc:sldMk cId="4125038946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2247803509" sldId="314"/>
        </pc:sldMkLst>
        <pc:picChg chg="del">
          <ac:chgData name="James Clegg" userId="c6df1435-7a36-4b38-be4d-16e68e91152f" providerId="ADAL" clId="{D2805E58-3DF1-4C82-BFB7-2C04F4E63F68}" dt="2020-11-03T09:19:49.298" v="8" actId="478"/>
          <ac:picMkLst>
            <pc:docMk/>
            <pc:sldMk cId="2247803509" sldId="31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2529563400" sldId="315"/>
        </pc:sldMkLst>
        <pc:picChg chg="del">
          <ac:chgData name="James Clegg" userId="c6df1435-7a36-4b38-be4d-16e68e91152f" providerId="ADAL" clId="{D2805E58-3DF1-4C82-BFB7-2C04F4E63F68}" dt="2020-11-03T09:19:51.735" v="9" actId="478"/>
          <ac:picMkLst>
            <pc:docMk/>
            <pc:sldMk cId="2529563400" sldId="31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4230010101" sldId="316"/>
        </pc:sldMkLst>
        <pc:picChg chg="del">
          <ac:chgData name="James Clegg" userId="c6df1435-7a36-4b38-be4d-16e68e91152f" providerId="ADAL" clId="{D2805E58-3DF1-4C82-BFB7-2C04F4E63F68}" dt="2020-11-03T09:19:54.424" v="10" actId="478"/>
          <ac:picMkLst>
            <pc:docMk/>
            <pc:sldMk cId="4230010101" sldId="316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2805E58-3DF1-4C82-BFB7-2C04F4E63F68}" dt="2020-11-03T09:20:04.409" v="12"/>
        <pc:sldMkLst>
          <pc:docMk/>
          <pc:sldMk cId="3871504573" sldId="317"/>
        </pc:sldMkLst>
        <pc:picChg chg="del">
          <ac:chgData name="James Clegg" userId="c6df1435-7a36-4b38-be4d-16e68e91152f" providerId="ADAL" clId="{D2805E58-3DF1-4C82-BFB7-2C04F4E63F68}" dt="2020-11-03T09:19:14.484" v="1" actId="478"/>
          <ac:picMkLst>
            <pc:docMk/>
            <pc:sldMk cId="3871504573" sldId="317"/>
            <ac:picMk id="9" creationId="{00000000-0000-0000-0000-000000000000}"/>
          </ac:picMkLst>
        </pc:picChg>
      </pc:sldChg>
    </pc:docChg>
  </pc:docChgLst>
  <pc:docChgLst>
    <pc:chgData name="James Clegg" userId="c6df1435-7a36-4b38-be4d-16e68e91152f" providerId="ADAL" clId="{C20B480C-340E-4ABA-89E2-49C5F57156B9}"/>
    <pc:docChg chg="undo custSel modSld">
      <pc:chgData name="James Clegg" userId="c6df1435-7a36-4b38-be4d-16e68e91152f" providerId="ADAL" clId="{C20B480C-340E-4ABA-89E2-49C5F57156B9}" dt="2020-11-03T09:03:32.096" v="51" actId="20577"/>
      <pc:docMkLst>
        <pc:docMk/>
      </pc:docMkLst>
      <pc:sldChg chg="delSp">
        <pc:chgData name="James Clegg" userId="c6df1435-7a36-4b38-be4d-16e68e91152f" providerId="ADAL" clId="{C20B480C-340E-4ABA-89E2-49C5F57156B9}" dt="2020-11-03T09:02:54.313" v="40" actId="478"/>
        <pc:sldMkLst>
          <pc:docMk/>
          <pc:sldMk cId="3939627984" sldId="300"/>
        </pc:sldMkLst>
        <pc:spChg chg="del">
          <ac:chgData name="James Clegg" userId="c6df1435-7a36-4b38-be4d-16e68e91152f" providerId="ADAL" clId="{C20B480C-340E-4ABA-89E2-49C5F57156B9}" dt="2020-11-03T09:02:54.313" v="40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C20B480C-340E-4ABA-89E2-49C5F57156B9}" dt="2020-11-03T09:03:08.784" v="45" actId="20577"/>
        <pc:sldMkLst>
          <pc:docMk/>
          <pc:sldMk cId="3782242679" sldId="301"/>
        </pc:sldMkLst>
        <pc:spChg chg="mod">
          <ac:chgData name="James Clegg" userId="c6df1435-7a36-4b38-be4d-16e68e91152f" providerId="ADAL" clId="{C20B480C-340E-4ABA-89E2-49C5F57156B9}" dt="2020-11-03T09:03:08.784" v="45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C20B480C-340E-4ABA-89E2-49C5F57156B9}" dt="2020-11-03T09:02:37.129" v="6" actId="6549"/>
        <pc:sldMkLst>
          <pc:docMk/>
          <pc:sldMk cId="1102328093" sldId="307"/>
        </pc:sldMkLst>
        <pc:spChg chg="mod">
          <ac:chgData name="James Clegg" userId="c6df1435-7a36-4b38-be4d-16e68e91152f" providerId="ADAL" clId="{C20B480C-340E-4ABA-89E2-49C5F57156B9}" dt="2020-11-03T09:02:37.129" v="6" actId="6549"/>
          <ac:spMkLst>
            <pc:docMk/>
            <pc:sldMk cId="1102328093" sldId="307"/>
            <ac:spMk id="2" creationId="{00000000-0000-0000-0000-000000000000}"/>
          </ac:spMkLst>
        </pc:spChg>
        <pc:spChg chg="del">
          <ac:chgData name="James Clegg" userId="c6df1435-7a36-4b38-be4d-16e68e91152f" providerId="ADAL" clId="{C20B480C-340E-4ABA-89E2-49C5F57156B9}" dt="2020-11-03T09:02:16.826" v="0" actId="478"/>
          <ac:spMkLst>
            <pc:docMk/>
            <pc:sldMk cId="1102328093" sldId="307"/>
            <ac:spMk id="4" creationId="{00000000-0000-0000-0000-000000000000}"/>
          </ac:spMkLst>
        </pc:spChg>
      </pc:sldChg>
      <pc:sldChg chg="delSp">
        <pc:chgData name="James Clegg" userId="c6df1435-7a36-4b38-be4d-16e68e91152f" providerId="ADAL" clId="{C20B480C-340E-4ABA-89E2-49C5F57156B9}" dt="2020-11-03T09:02:56.576" v="41" actId="478"/>
        <pc:sldMkLst>
          <pc:docMk/>
          <pc:sldMk cId="3437537089" sldId="309"/>
        </pc:sldMkLst>
        <pc:spChg chg="del">
          <ac:chgData name="James Clegg" userId="c6df1435-7a36-4b38-be4d-16e68e91152f" providerId="ADAL" clId="{C20B480C-340E-4ABA-89E2-49C5F57156B9}" dt="2020-11-03T09:02:56.576" v="41" actId="478"/>
          <ac:spMkLst>
            <pc:docMk/>
            <pc:sldMk cId="3437537089" sldId="309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C20B480C-340E-4ABA-89E2-49C5F57156B9}" dt="2020-11-03T09:03:12.388" v="46" actId="478"/>
        <pc:sldMkLst>
          <pc:docMk/>
          <pc:sldMk cId="340057889" sldId="310"/>
        </pc:sldMkLst>
        <pc:spChg chg="del">
          <ac:chgData name="James Clegg" userId="c6df1435-7a36-4b38-be4d-16e68e91152f" providerId="ADAL" clId="{C20B480C-340E-4ABA-89E2-49C5F57156B9}" dt="2020-11-03T09:03:12.388" v="46" actId="478"/>
          <ac:spMkLst>
            <pc:docMk/>
            <pc:sldMk cId="340057889" sldId="310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C20B480C-340E-4ABA-89E2-49C5F57156B9}" dt="2020-11-03T09:03:32.096" v="51" actId="20577"/>
        <pc:sldMkLst>
          <pc:docMk/>
          <pc:sldMk cId="3192978547" sldId="311"/>
        </pc:sldMkLst>
        <pc:spChg chg="mod">
          <ac:chgData name="James Clegg" userId="c6df1435-7a36-4b38-be4d-16e68e91152f" providerId="ADAL" clId="{C20B480C-340E-4ABA-89E2-49C5F57156B9}" dt="2020-11-03T09:03:32.096" v="51" actId="20577"/>
          <ac:spMkLst>
            <pc:docMk/>
            <pc:sldMk cId="3192978547" sldId="311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C20B480C-340E-4ABA-89E2-49C5F57156B9}" dt="2020-11-03T09:03:03.435" v="43" actId="478"/>
        <pc:sldMkLst>
          <pc:docMk/>
          <pc:sldMk cId="2992006293" sldId="312"/>
        </pc:sldMkLst>
        <pc:spChg chg="del">
          <ac:chgData name="James Clegg" userId="c6df1435-7a36-4b38-be4d-16e68e91152f" providerId="ADAL" clId="{C20B480C-340E-4ABA-89E2-49C5F57156B9}" dt="2020-11-03T09:03:03.435" v="43" actId="478"/>
          <ac:spMkLst>
            <pc:docMk/>
            <pc:sldMk cId="2992006293" sldId="312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C20B480C-340E-4ABA-89E2-49C5F57156B9}" dt="2020-11-03T09:02:59.657" v="42" actId="478"/>
        <pc:sldMkLst>
          <pc:docMk/>
          <pc:sldMk cId="4125038946" sldId="313"/>
        </pc:sldMkLst>
        <pc:spChg chg="del">
          <ac:chgData name="James Clegg" userId="c6df1435-7a36-4b38-be4d-16e68e91152f" providerId="ADAL" clId="{C20B480C-340E-4ABA-89E2-49C5F57156B9}" dt="2020-11-03T09:02:59.657" v="42" actId="478"/>
          <ac:spMkLst>
            <pc:docMk/>
            <pc:sldMk cId="4125038946" sldId="313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C20B480C-340E-4ABA-89E2-49C5F57156B9}" dt="2020-11-03T09:03:15.388" v="47" actId="478"/>
        <pc:sldMkLst>
          <pc:docMk/>
          <pc:sldMk cId="2247803509" sldId="314"/>
        </pc:sldMkLst>
        <pc:spChg chg="del">
          <ac:chgData name="James Clegg" userId="c6df1435-7a36-4b38-be4d-16e68e91152f" providerId="ADAL" clId="{C20B480C-340E-4ABA-89E2-49C5F57156B9}" dt="2020-11-03T09:03:15.388" v="47" actId="478"/>
          <ac:spMkLst>
            <pc:docMk/>
            <pc:sldMk cId="2247803509" sldId="314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C20B480C-340E-4ABA-89E2-49C5F57156B9}" dt="2020-11-03T09:03:18.920" v="48" actId="478"/>
        <pc:sldMkLst>
          <pc:docMk/>
          <pc:sldMk cId="2529563400" sldId="315"/>
        </pc:sldMkLst>
        <pc:spChg chg="del">
          <ac:chgData name="James Clegg" userId="c6df1435-7a36-4b38-be4d-16e68e91152f" providerId="ADAL" clId="{C20B480C-340E-4ABA-89E2-49C5F57156B9}" dt="2020-11-03T09:03:18.920" v="48" actId="478"/>
          <ac:spMkLst>
            <pc:docMk/>
            <pc:sldMk cId="2529563400" sldId="315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C20B480C-340E-4ABA-89E2-49C5F57156B9}" dt="2020-11-03T09:03:26.420" v="49" actId="478"/>
        <pc:sldMkLst>
          <pc:docMk/>
          <pc:sldMk cId="4230010101" sldId="316"/>
        </pc:sldMkLst>
        <pc:spChg chg="del">
          <ac:chgData name="James Clegg" userId="c6df1435-7a36-4b38-be4d-16e68e91152f" providerId="ADAL" clId="{C20B480C-340E-4ABA-89E2-49C5F57156B9}" dt="2020-11-03T09:03:26.420" v="49" actId="478"/>
          <ac:spMkLst>
            <pc:docMk/>
            <pc:sldMk cId="4230010101" sldId="316"/>
            <ac:spMk id="2" creationId="{00000000-0000-0000-0000-000000000000}"/>
          </ac:spMkLst>
        </pc:spChg>
      </pc:sldChg>
      <pc:sldChg chg="delSp modSp">
        <pc:chgData name="James Clegg" userId="c6df1435-7a36-4b38-be4d-16e68e91152f" providerId="ADAL" clId="{C20B480C-340E-4ABA-89E2-49C5F57156B9}" dt="2020-11-03T09:02:50.398" v="39" actId="1035"/>
        <pc:sldMkLst>
          <pc:docMk/>
          <pc:sldMk cId="3871504573" sldId="317"/>
        </pc:sldMkLst>
        <pc:spChg chg="mod">
          <ac:chgData name="James Clegg" userId="c6df1435-7a36-4b38-be4d-16e68e91152f" providerId="ADAL" clId="{C20B480C-340E-4ABA-89E2-49C5F57156B9}" dt="2020-11-03T09:02:40.179" v="7" actId="6549"/>
          <ac:spMkLst>
            <pc:docMk/>
            <pc:sldMk cId="3871504573" sldId="317"/>
            <ac:spMk id="2" creationId="{00000000-0000-0000-0000-000000000000}"/>
          </ac:spMkLst>
        </pc:spChg>
        <pc:spChg chg="del">
          <ac:chgData name="James Clegg" userId="c6df1435-7a36-4b38-be4d-16e68e91152f" providerId="ADAL" clId="{C20B480C-340E-4ABA-89E2-49C5F57156B9}" dt="2020-11-03T09:02:20.497" v="1" actId="478"/>
          <ac:spMkLst>
            <pc:docMk/>
            <pc:sldMk cId="3871504573" sldId="317"/>
            <ac:spMk id="4" creationId="{00000000-0000-0000-0000-000000000000}"/>
          </ac:spMkLst>
        </pc:spChg>
        <pc:spChg chg="mod">
          <ac:chgData name="James Clegg" userId="c6df1435-7a36-4b38-be4d-16e68e91152f" providerId="ADAL" clId="{C20B480C-340E-4ABA-89E2-49C5F57156B9}" dt="2020-11-03T09:02:46.638" v="37" actId="1035"/>
          <ac:spMkLst>
            <pc:docMk/>
            <pc:sldMk cId="3871504573" sldId="317"/>
            <ac:spMk id="7" creationId="{00000000-0000-0000-0000-000000000000}"/>
          </ac:spMkLst>
        </pc:spChg>
        <pc:spChg chg="mod">
          <ac:chgData name="James Clegg" userId="c6df1435-7a36-4b38-be4d-16e68e91152f" providerId="ADAL" clId="{C20B480C-340E-4ABA-89E2-49C5F57156B9}" dt="2020-11-03T09:02:50.398" v="39" actId="1035"/>
          <ac:spMkLst>
            <pc:docMk/>
            <pc:sldMk cId="3871504573" sldId="317"/>
            <ac:spMk id="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7941"/>
            <a:ext cx="5950212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357165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m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 b="0" smtClean="0">
                            <a:cs typeface="Calibri" panose="020F0502020204030204" pitchFamily="34" charset="0"/>
                          </a:rPr>
                          <m:t>5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="0" baseline="30000" smtClean="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3571650" cy="5693866"/>
              </a:xfrm>
              <a:prstGeom prst="rect">
                <a:avLst/>
              </a:prstGeom>
              <a:blipFill>
                <a:blip r:embed="rId4"/>
                <a:stretch>
                  <a:fillRect l="-3584" t="-13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1163784" y="166297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2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357165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cm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m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 b="0" smtClean="0">
                            <a:cs typeface="Calibri" panose="020F0502020204030204" pitchFamily="34" charset="0"/>
                          </a:rPr>
                          <m:t>5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="0" baseline="30000" smtClean="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  <a:p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3571650" cy="5693866"/>
              </a:xfrm>
              <a:prstGeom prst="rect">
                <a:avLst/>
              </a:prstGeom>
              <a:blipFill>
                <a:blip r:embed="rId5"/>
                <a:stretch>
                  <a:fillRect l="-3584" t="-13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1163784" y="166297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822223" y="334776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870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63784" y="1616110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08282" y="2912457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52467" y="4188772"/>
            <a:ext cx="860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71504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45218" y="1866742"/>
            <a:ext cx="2051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hundred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90796" y="2898267"/>
            <a:ext cx="2850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hundred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30268" y="187460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times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51642" y="2881392"/>
            <a:ext cx="253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hundreds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16361" y="3741376"/>
            <a:ext cx="1711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7637" y="3741376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18" y="393312"/>
            <a:ext cx="1304634" cy="130779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285" y="393312"/>
            <a:ext cx="1304634" cy="13077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352" y="393312"/>
            <a:ext cx="1304634" cy="13077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419" y="393312"/>
            <a:ext cx="1304634" cy="13077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486" y="393312"/>
            <a:ext cx="1304634" cy="130779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920132" y="4661398"/>
            <a:ext cx="1711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71513" y="466139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Left Brace 4"/>
          <p:cNvSpPr/>
          <p:nvPr/>
        </p:nvSpPr>
        <p:spPr>
          <a:xfrm rot="16200000">
            <a:off x="3449904" y="2960062"/>
            <a:ext cx="157101" cy="759948"/>
          </a:xfrm>
          <a:prstGeom prst="leftBrace">
            <a:avLst>
              <a:gd name="adj1" fmla="val 8333"/>
              <a:gd name="adj2" fmla="val 49164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TextBox 104"/>
          <p:cNvSpPr txBox="1"/>
          <p:nvPr/>
        </p:nvSpPr>
        <p:spPr>
          <a:xfrm>
            <a:off x="3250080" y="3374894"/>
            <a:ext cx="65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54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055609" y="2138830"/>
            <a:ext cx="260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3389966" y="3837147"/>
            <a:ext cx="2481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5292404" y="3837147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5,400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101041" y="2228529"/>
            <a:ext cx="276225" cy="3524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4649548" y="2228529"/>
            <a:ext cx="276225" cy="35242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055609" y="2859862"/>
            <a:ext cx="2600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75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" grpId="0" animBg="1"/>
      <p:bldP spid="105" grpId="0"/>
      <p:bldP spid="117" grpId="0"/>
      <p:bldP spid="119" grpId="0"/>
      <p:bldP spid="3" grpId="0" animBg="1"/>
      <p:bldP spid="20" grpId="0" animBg="1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914941" y="546891"/>
            <a:ext cx="3508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1,300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972886" y="589079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750643" y="1381804"/>
            <a:ext cx="7359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number, when it is made 100 times greater, is equal to 1,300?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619087"/>
              </p:ext>
            </p:extLst>
          </p:nvPr>
        </p:nvGraphicFramePr>
        <p:xfrm>
          <a:off x="2606261" y="2516218"/>
          <a:ext cx="3634656" cy="277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  <a:p>
                      <a:pPr algn="ctr"/>
                      <a:endParaRPr lang="en-GB" sz="3000" dirty="0">
                        <a:latin typeface="+mn-lt"/>
                      </a:endParaRPr>
                    </a:p>
                    <a:p>
                      <a:pPr algn="ctr"/>
                      <a:endParaRPr lang="en-GB" sz="3000" dirty="0">
                        <a:latin typeface="+mn-lt"/>
                      </a:endParaRPr>
                    </a:p>
                    <a:p>
                      <a:pPr algn="ctr"/>
                      <a:endParaRPr lang="en-GB" sz="3000" dirty="0">
                        <a:latin typeface="+mn-lt"/>
                      </a:endParaRPr>
                    </a:p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8" name="Rectangle 27"/>
          <p:cNvSpPr/>
          <p:nvPr/>
        </p:nvSpPr>
        <p:spPr>
          <a:xfrm>
            <a:off x="1071883" y="5545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13" name="Oval 12"/>
          <p:cNvSpPr/>
          <p:nvPr/>
        </p:nvSpPr>
        <p:spPr>
          <a:xfrm>
            <a:off x="2869290" y="301394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645318" y="301394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645318" y="351167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647635" y="403319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3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1099 -0.000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-46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0.10903 -0.0009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51" y="-46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11007 -0.0002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0.09114 0.0004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99 -0.0007 L 0.21042 0.00069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69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903 -0.00092 L 0.2099 -0.0020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-69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007 -0.00023 L 0.20886 1.48148E-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114 0.00046 L 0.20104 0.0023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7" grpId="0" animBg="1"/>
      <p:bldP spid="1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47066" y="1399390"/>
            <a:ext cx="4778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1)      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44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428750" y="1446255"/>
            <a:ext cx="901700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747066" y="2519530"/>
            <a:ext cx="4778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2)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5,100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256216" y="2581819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747066" y="3639670"/>
            <a:ext cx="4778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3)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3,600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451610" y="3594407"/>
            <a:ext cx="191661" cy="18734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747066" y="4759810"/>
            <a:ext cx="4778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4)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13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             -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200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004362" y="4806675"/>
            <a:ext cx="845851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376898" y="1399390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4,400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382301" y="25349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51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401811" y="3526497"/>
            <a:ext cx="28245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5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904721" y="4744386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1,500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200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3892" y="152570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586736" y="16683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91485" y="766147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centimetres are equal to 7 metres?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7512" y="2399991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key fact do we need to answer this question?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12506" y="2923211"/>
            <a:ext cx="2201323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m = 100 cm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3009" y="3964441"/>
            <a:ext cx="109053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100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3545" y="3964441"/>
            <a:ext cx="109053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100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94081" y="3964441"/>
            <a:ext cx="109053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100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84617" y="3964441"/>
            <a:ext cx="109053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100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75153" y="3964441"/>
            <a:ext cx="109053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100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965689" y="3964441"/>
            <a:ext cx="109053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100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056225" y="3964441"/>
            <a:ext cx="1090536" cy="46166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100 cm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863649" y="4936352"/>
            <a:ext cx="1775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426069" y="4936352"/>
            <a:ext cx="1775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700 cm</a:t>
            </a:r>
            <a:endParaRPr lang="en-GB" sz="2800" dirty="0">
              <a:solidFill>
                <a:srgbClr val="0070C0"/>
              </a:solidFill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5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13" grpId="0"/>
      <p:bldP spid="14" grpId="0" animBg="1"/>
      <p:bldP spid="15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819" y="2350570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507663" y="249325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624233" y="566647"/>
            <a:ext cx="4778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100            10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500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83635" y="1990690"/>
            <a:ext cx="4778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49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 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48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83635" y="3397884"/>
            <a:ext cx="5450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1)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29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10            50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948909" y="1041328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5,000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292860" y="54935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3" name="Oval 2"/>
          <p:cNvSpPr/>
          <p:nvPr/>
        </p:nvSpPr>
        <p:spPr>
          <a:xfrm>
            <a:off x="2146680" y="463517"/>
            <a:ext cx="744159" cy="74535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036791" y="1055011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5,000</a:t>
            </a:r>
          </a:p>
        </p:txBody>
      </p:sp>
      <p:sp>
        <p:nvSpPr>
          <p:cNvPr id="19" name="Oval 18"/>
          <p:cNvSpPr/>
          <p:nvPr/>
        </p:nvSpPr>
        <p:spPr>
          <a:xfrm>
            <a:off x="2109830" y="1879621"/>
            <a:ext cx="744159" cy="74535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2255725" y="1987799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21" name="Oval 20"/>
          <p:cNvSpPr/>
          <p:nvPr/>
        </p:nvSpPr>
        <p:spPr>
          <a:xfrm>
            <a:off x="3260218" y="3286815"/>
            <a:ext cx="744159" cy="74535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83635" y="4783461"/>
            <a:ext cx="54505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2)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91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92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659500" y="4672392"/>
            <a:ext cx="744159" cy="74535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406113" y="3376267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37" name="Rectangle 36"/>
          <p:cNvSpPr/>
          <p:nvPr/>
        </p:nvSpPr>
        <p:spPr>
          <a:xfrm>
            <a:off x="2805111" y="478346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415297" y="3899487"/>
            <a:ext cx="1711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29</a:t>
            </a:r>
            <a:endParaRPr lang="en-GB" sz="2800" dirty="0">
              <a:solidFill>
                <a:srgbClr val="0070C0"/>
              </a:solidFill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15000" y="3921104"/>
            <a:ext cx="1711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29</a:t>
            </a:r>
            <a:endParaRPr lang="en-GB" sz="2800" dirty="0">
              <a:solidFill>
                <a:srgbClr val="0070C0"/>
              </a:solidFill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7803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23" grpId="0"/>
      <p:bldP spid="27" grpId="0"/>
      <p:bldP spid="29" grpId="0"/>
      <p:bldP spid="32" grpId="0"/>
      <p:bldP spid="18" grpId="0"/>
      <p:bldP spid="19" grpId="0" animBg="1"/>
      <p:bldP spid="20" grpId="0"/>
      <p:bldP spid="21" grpId="0" animBg="1"/>
      <p:bldP spid="33" grpId="0"/>
      <p:bldP spid="34" grpId="0" animBg="1"/>
      <p:bldP spid="36" grpId="0"/>
      <p:bldP spid="37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779499" y="1481350"/>
            <a:ext cx="64921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Tommy has some 100s pieces in base 10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 has 23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number has he made?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51829" y="1605790"/>
            <a:ext cx="1253182" cy="9050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447" y="2058327"/>
            <a:ext cx="1304634" cy="130779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78097" y="3016558"/>
            <a:ext cx="870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72131" y="3008612"/>
            <a:ext cx="1747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23 times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78097" y="3806625"/>
            <a:ext cx="2278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16807" y="3805313"/>
            <a:ext cx="2278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2,300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956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823" y="234706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12772" y="248975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510" y="391075"/>
            <a:ext cx="7382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Tommy changes the pieces that he has.</a:t>
            </a:r>
          </a:p>
        </p:txBody>
      </p:sp>
      <p:sp>
        <p:nvSpPr>
          <p:cNvPr id="6" name="Rectangle 5"/>
          <p:cNvSpPr/>
          <p:nvPr/>
        </p:nvSpPr>
        <p:spPr>
          <a:xfrm>
            <a:off x="667510" y="106755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 now has 47 pieces in total.</a:t>
            </a:r>
          </a:p>
        </p:txBody>
      </p:sp>
      <p:sp>
        <p:nvSpPr>
          <p:cNvPr id="7" name="Rectangle 6"/>
          <p:cNvSpPr/>
          <p:nvPr/>
        </p:nvSpPr>
        <p:spPr>
          <a:xfrm>
            <a:off x="667510" y="1732519"/>
            <a:ext cx="70976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21 of his pieces are 10s and the rest are 100s</a:t>
            </a:r>
          </a:p>
        </p:txBody>
      </p:sp>
      <p:sp>
        <p:nvSpPr>
          <p:cNvPr id="8" name="Rectangle 7"/>
          <p:cNvSpPr/>
          <p:nvPr/>
        </p:nvSpPr>
        <p:spPr>
          <a:xfrm>
            <a:off x="667511" y="2447082"/>
            <a:ext cx="4326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number has he made?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 rot="16045640">
            <a:off x="728710" y="3152802"/>
            <a:ext cx="2498576" cy="2448272"/>
            <a:chOff x="268171" y="249049"/>
            <a:chExt cx="2498576" cy="2448272"/>
          </a:xfrm>
        </p:grpSpPr>
        <p:sp>
          <p:nvSpPr>
            <p:cNvPr id="10" name="Oval 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667510" y="4127654"/>
            <a:ext cx="107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168798" y="3290980"/>
            <a:ext cx="107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239906" y="4866856"/>
            <a:ext cx="107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212305" y="3286896"/>
            <a:ext cx="107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251535" y="4874910"/>
            <a:ext cx="107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95168" y="3107212"/>
            <a:ext cx="107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453105" y="3097540"/>
            <a:ext cx="21090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21 times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529568" y="4674615"/>
            <a:ext cx="10796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487505" y="4664943"/>
            <a:ext cx="21090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26 times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29183" y="3720470"/>
            <a:ext cx="1727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21057" y="3712068"/>
            <a:ext cx="933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210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29568" y="5324011"/>
            <a:ext cx="2773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30363" y="5325511"/>
            <a:ext cx="164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2,600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25765" y="5625864"/>
            <a:ext cx="265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2,600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425725" y="5625777"/>
            <a:ext cx="164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2,810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001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6 - 9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92978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|9.1|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2.4|2.8|4.4|5|2.4|5.8|2.7|1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4.8|2.6|7.1|0.9|8.5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31.5|1.1|8.8|1.5|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0.2|7.7|17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2.7|8|8.2|7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3.5|3.9|2.8|24.6|4.5|21|11.1|8.5|2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|2.1|4.9|5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3.1|5.8|2.7|13.9|4.2|11.3|1.1|6.6|1.7|5.3|1.6|4.6|2.1|2.2|2.9|8.2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C440573D16E74B80DDA3A42A6E8177" ma:contentTypeVersion="9" ma:contentTypeDescription="Create a new document." ma:contentTypeScope="" ma:versionID="70afc93bc173ad4e1f8998b358dfea9b">
  <xsd:schema xmlns:xsd="http://www.w3.org/2001/XMLSchema" xmlns:xs="http://www.w3.org/2001/XMLSchema" xmlns:p="http://schemas.microsoft.com/office/2006/metadata/properties" xmlns:ns3="b17b35d7-df2e-403e-90a5-ee016431f3b0" targetNamespace="http://schemas.microsoft.com/office/2006/metadata/properties" ma:root="true" ma:fieldsID="7158c2b3835f85e719a74b9793bdced1" ns3:_="">
    <xsd:import namespace="b17b35d7-df2e-403e-90a5-ee016431f3b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7b35d7-df2e-403e-90a5-ee016431f3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FDF865-F5E7-4636-8D2E-34B8A7812B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7b35d7-df2e-403e-90a5-ee016431f3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b17b35d7-df2e-403e-90a5-ee016431f3b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8905</TotalTime>
  <Words>323</Words>
  <Application>Microsoft Office PowerPoint</Application>
  <PresentationFormat>On-screen Show (4:3)</PresentationFormat>
  <Paragraphs>114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1 - 5 on the worksheet</vt:lpstr>
      <vt:lpstr>PowerPoint Presentation</vt:lpstr>
      <vt:lpstr>PowerPoint Presentation</vt:lpstr>
      <vt:lpstr>PowerPoint Presentation</vt:lpstr>
      <vt:lpstr>PowerPoint Presentation</vt:lpstr>
      <vt:lpstr>Have a go at questions  6 - 9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263</cp:revision>
  <dcterms:created xsi:type="dcterms:W3CDTF">2019-07-05T11:02:13Z</dcterms:created>
  <dcterms:modified xsi:type="dcterms:W3CDTF">2020-11-17T08:13:15Z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0x010100EBC440573D16E74B80DDA3A42A6E8177</vt:lpwstr>
  </property>
</Properties>
</file>