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91471972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Understanding your teenager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120" name="Shape 120"/>
          <p:cNvSpPr/>
          <p:nvPr/>
        </p:nvSpPr>
        <p:spPr>
          <a:xfrm>
            <a:off x="861844" y="5825125"/>
            <a:ext cx="4156886" cy="318335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Virtual Adult only courses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Date</a:t>
            </a:r>
            <a:r>
              <a:rPr lang="en-GB" dirty="0"/>
              <a:t>s:  Wednesdays 7-9pm 17</a:t>
            </a:r>
            <a:r>
              <a:rPr lang="en-GB" baseline="30000" dirty="0"/>
              <a:t>th</a:t>
            </a:r>
            <a:r>
              <a:rPr lang="en-GB" dirty="0"/>
              <a:t> June – 8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Thursdays 1-3pm 11</a:t>
            </a:r>
            <a:r>
              <a:rPr lang="en-GB" baseline="30000" dirty="0"/>
              <a:t>th</a:t>
            </a:r>
            <a:r>
              <a:rPr lang="en-GB" dirty="0"/>
              <a:t> June – 2</a:t>
            </a:r>
            <a:r>
              <a:rPr lang="en-GB" baseline="30000" dirty="0"/>
              <a:t>nd</a:t>
            </a:r>
            <a:r>
              <a:rPr lang="en-GB" dirty="0"/>
              <a:t> July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dirty="0"/>
              <a:t>To book a place please </a:t>
            </a:r>
            <a:r>
              <a:rPr lang="en-GB" sz="1400" b="1" dirty="0"/>
              <a:t>call </a:t>
            </a:r>
            <a:r>
              <a:rPr lang="en-GB" sz="1400" b="1" dirty="0">
                <a:sym typeface="Helvetica Neue LT Std 55 Roman"/>
              </a:rPr>
              <a:t>03000 415888 </a:t>
            </a:r>
            <a:r>
              <a:rPr lang="en-GB" sz="14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191840"/>
            <a:ext cx="4275743" cy="209482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A551220-24E6-4B28-93F3-F774150B4673}"/>
              </a:ext>
            </a:extLst>
          </p:cNvPr>
          <p:cNvSpPr/>
          <p:nvPr/>
        </p:nvSpPr>
        <p:spPr>
          <a:xfrm>
            <a:off x="144757" y="2639979"/>
            <a:ext cx="7266985" cy="540000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no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Understanding your Teenager (virtual course) 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39</Words>
  <Application>Microsoft Office PowerPoint</Application>
  <PresentationFormat>Custom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4</cp:revision>
  <dcterms:modified xsi:type="dcterms:W3CDTF">2020-06-03T09:17:10Z</dcterms:modified>
</cp:coreProperties>
</file>