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9749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Managing Childrens Behaviour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0" name="Shape 120"/>
          <p:cNvSpPr/>
          <p:nvPr/>
        </p:nvSpPr>
        <p:spPr>
          <a:xfrm>
            <a:off x="887244" y="6229379"/>
            <a:ext cx="5343108" cy="2425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Dates:  </a:t>
            </a:r>
            <a:r>
              <a:rPr dirty="0"/>
              <a:t>  </a:t>
            </a:r>
            <a:r>
              <a:rPr lang="en-GB" dirty="0"/>
              <a:t>Mondays 7-9pm 8</a:t>
            </a:r>
            <a:r>
              <a:rPr lang="en-GB" baseline="30000" dirty="0"/>
              <a:t>th</a:t>
            </a:r>
            <a:r>
              <a:rPr lang="en-GB" dirty="0"/>
              <a:t> June – 29</a:t>
            </a:r>
            <a:r>
              <a:rPr lang="en-GB" baseline="30000" dirty="0"/>
              <a:t>th</a:t>
            </a:r>
            <a:r>
              <a:rPr lang="en-GB" dirty="0"/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Tuesdays 10am-12 9</a:t>
            </a:r>
            <a:r>
              <a:rPr lang="en-GB" baseline="30000" dirty="0"/>
              <a:t>th</a:t>
            </a:r>
            <a:r>
              <a:rPr lang="en-GB" dirty="0"/>
              <a:t> June – 30</a:t>
            </a:r>
            <a:r>
              <a:rPr lang="en-GB" baseline="30000" dirty="0"/>
              <a:t>th</a:t>
            </a:r>
            <a:r>
              <a:rPr lang="en-GB" dirty="0"/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 9:30-11.30 17</a:t>
            </a:r>
            <a:r>
              <a:rPr lang="en-GB" baseline="30000" dirty="0"/>
              <a:t>th</a:t>
            </a:r>
            <a:r>
              <a:rPr lang="en-GB" dirty="0"/>
              <a:t> June – 8</a:t>
            </a:r>
            <a:r>
              <a:rPr lang="en-GB" baseline="30000" dirty="0"/>
              <a:t>th</a:t>
            </a:r>
            <a:r>
              <a:rPr lang="en-GB" dirty="0"/>
              <a:t> July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</a:t>
            </a:r>
            <a:r>
              <a:rPr lang="en-GB" sz="1800" b="1" dirty="0"/>
              <a:t>call </a:t>
            </a:r>
            <a:r>
              <a:rPr lang="en-GB" sz="1800" b="1" dirty="0">
                <a:sym typeface="Helvetica Neue LT Std 55 Roman"/>
              </a:rPr>
              <a:t>03000 415888 </a:t>
            </a:r>
            <a:r>
              <a:rPr lang="en-GB" sz="18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sz="1800" dirty="0"/>
              <a:t>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191840"/>
            <a:ext cx="4275743" cy="20948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2141A8-E8DA-4E91-83F9-3A51C4611F96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Managing Children’s Behaviour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 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42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4</cp:revision>
  <dcterms:modified xsi:type="dcterms:W3CDTF">2020-06-03T09:15:32Z</dcterms:modified>
</cp:coreProperties>
</file>