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2" r:id="rId14"/>
    <p:sldId id="299" r:id="rId15"/>
    <p:sldId id="304" r:id="rId16"/>
    <p:sldId id="313" r:id="rId17"/>
    <p:sldId id="305" r:id="rId18"/>
    <p:sldId id="310" r:id="rId19"/>
    <p:sldId id="311" r:id="rId20"/>
    <p:sldId id="308" r:id="rId21"/>
    <p:sldId id="314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28" autoAdjust="0"/>
    <p:restoredTop sz="96327"/>
  </p:normalViewPr>
  <p:slideViewPr>
    <p:cSldViewPr snapToGrid="0" snapToObjects="1">
      <p:cViewPr varScale="1">
        <p:scale>
          <a:sx n="65" d="100"/>
          <a:sy n="65" d="100"/>
        </p:scale>
        <p:origin x="1472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F09E983-AB18-4549-BDCA-35BF01C9615A}"/>
    <pc:docChg chg="custSel modSld">
      <pc:chgData name="James Clegg" userId="c6df1435-7a36-4b38-be4d-16e68e91152f" providerId="ADAL" clId="{FF09E983-AB18-4549-BDCA-35BF01C9615A}" dt="2020-12-08T19:56:57.118" v="9"/>
      <pc:docMkLst>
        <pc:docMk/>
      </pc:docMkLst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128357408" sldId="298"/>
        </pc:sldMkLst>
        <pc:picChg chg="del">
          <ac:chgData name="James Clegg" userId="c6df1435-7a36-4b38-be4d-16e68e91152f" providerId="ADAL" clId="{FF09E983-AB18-4549-BDCA-35BF01C9615A}" dt="2020-12-08T19:56:21.725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F09E983-AB18-4549-BDCA-35BF01C9615A}" dt="2020-12-08T19:56:57.118" v="9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195527484" sldId="304"/>
        </pc:sldMkLst>
        <pc:picChg chg="del">
          <ac:chgData name="James Clegg" userId="c6df1435-7a36-4b38-be4d-16e68e91152f" providerId="ADAL" clId="{FF09E983-AB18-4549-BDCA-35BF01C9615A}" dt="2020-12-08T19:56:28.634" v="2" actId="478"/>
          <ac:picMkLst>
            <pc:docMk/>
            <pc:sldMk cId="3195527484" sldId="304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226144458" sldId="305"/>
        </pc:sldMkLst>
        <pc:picChg chg="del">
          <ac:chgData name="James Clegg" userId="c6df1435-7a36-4b38-be4d-16e68e91152f" providerId="ADAL" clId="{FF09E983-AB18-4549-BDCA-35BF01C9615A}" dt="2020-12-08T19:56:34.778" v="4" actId="478"/>
          <ac:picMkLst>
            <pc:docMk/>
            <pc:sldMk cId="3226144458" sldId="305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1434317134" sldId="308"/>
        </pc:sldMkLst>
        <pc:picChg chg="del">
          <ac:chgData name="James Clegg" userId="c6df1435-7a36-4b38-be4d-16e68e91152f" providerId="ADAL" clId="{FF09E983-AB18-4549-BDCA-35BF01C9615A}" dt="2020-12-08T19:56:44.779" v="7" actId="478"/>
          <ac:picMkLst>
            <pc:docMk/>
            <pc:sldMk cId="1434317134" sldId="308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449782315" sldId="310"/>
        </pc:sldMkLst>
        <pc:picChg chg="del">
          <ac:chgData name="James Clegg" userId="c6df1435-7a36-4b38-be4d-16e68e91152f" providerId="ADAL" clId="{FF09E983-AB18-4549-BDCA-35BF01C9615A}" dt="2020-12-08T19:56:37.913" v="5" actId="478"/>
          <ac:picMkLst>
            <pc:docMk/>
            <pc:sldMk cId="3449782315" sldId="31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4227650554" sldId="311"/>
        </pc:sldMkLst>
        <pc:picChg chg="del">
          <ac:chgData name="James Clegg" userId="c6df1435-7a36-4b38-be4d-16e68e91152f" providerId="ADAL" clId="{FF09E983-AB18-4549-BDCA-35BF01C9615A}" dt="2020-12-08T19:56:41.634" v="6" actId="478"/>
          <ac:picMkLst>
            <pc:docMk/>
            <pc:sldMk cId="4227650554" sldId="31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981325738" sldId="312"/>
        </pc:sldMkLst>
        <pc:picChg chg="del">
          <ac:chgData name="James Clegg" userId="c6df1435-7a36-4b38-be4d-16e68e91152f" providerId="ADAL" clId="{FF09E983-AB18-4549-BDCA-35BF01C9615A}" dt="2020-12-08T19:56:25.783" v="1" actId="478"/>
          <ac:picMkLst>
            <pc:docMk/>
            <pc:sldMk cId="3981325738" sldId="312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3016244766" sldId="313"/>
        </pc:sldMkLst>
        <pc:picChg chg="del">
          <ac:chgData name="James Clegg" userId="c6df1435-7a36-4b38-be4d-16e68e91152f" providerId="ADAL" clId="{FF09E983-AB18-4549-BDCA-35BF01C9615A}" dt="2020-12-08T19:56:31.567" v="3" actId="478"/>
          <ac:picMkLst>
            <pc:docMk/>
            <pc:sldMk cId="3016244766" sldId="313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F09E983-AB18-4549-BDCA-35BF01C9615A}" dt="2020-12-08T19:56:57.118" v="9"/>
        <pc:sldMkLst>
          <pc:docMk/>
          <pc:sldMk cId="681503620" sldId="314"/>
        </pc:sldMkLst>
        <pc:picChg chg="del">
          <ac:chgData name="James Clegg" userId="c6df1435-7a36-4b38-be4d-16e68e91152f" providerId="ADAL" clId="{FF09E983-AB18-4549-BDCA-35BF01C9615A}" dt="2020-12-08T19:56:47.422" v="8" actId="478"/>
          <ac:picMkLst>
            <pc:docMk/>
            <pc:sldMk cId="681503620" sldId="314"/>
            <ac:picMk id="3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19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2.png"/><Relationship Id="rId5" Type="http://schemas.openxmlformats.org/officeDocument/2006/relationships/image" Target="../media/image26.png"/><Relationship Id="rId10" Type="http://schemas.openxmlformats.org/officeDocument/2006/relationships/image" Target="../media/image17.png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6.png"/><Relationship Id="rId5" Type="http://schemas.openxmlformats.org/officeDocument/2006/relationships/image" Target="../media/image30.png"/><Relationship Id="rId10" Type="http://schemas.openxmlformats.org/officeDocument/2006/relationships/image" Target="../media/image24.png"/><Relationship Id="rId9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5.png"/><Relationship Id="rId5" Type="http://schemas.openxmlformats.org/officeDocument/2006/relationships/image" Target="../media/image31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7927" y="1770317"/>
            <a:ext cx="6376969" cy="3383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64322" y="5371960"/>
            <a:ext cx="304442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200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+ 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415 </a:t>
            </a:r>
            <a:r>
              <a:rPr lang="en-GB" sz="26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 1</a:t>
            </a:r>
            <a:endParaRPr lang="en-GB" sz="2600" dirty="0">
              <a:latin typeface="Cambria Math" panose="02040503050406030204" pitchFamily="18" charset="0"/>
              <a:ea typeface="Cambria Math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200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 415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201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49848" y="312122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76419" y="1599708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41,500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30134" y="2897441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83,000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9101" y="4168235"/>
            <a:ext cx="11944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83,415</a:t>
            </a:r>
          </a:p>
        </p:txBody>
      </p:sp>
      <p:sp>
        <p:nvSpPr>
          <p:cNvPr id="9" name="Oval 8"/>
          <p:cNvSpPr/>
          <p:nvPr/>
        </p:nvSpPr>
        <p:spPr>
          <a:xfrm>
            <a:off x="2152650" y="5371960"/>
            <a:ext cx="633883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3946095" y="5394614"/>
            <a:ext cx="297659" cy="492443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>
            <a:cxnSpLocks/>
            <a:endCxn id="9" idx="0"/>
          </p:cNvCxnSpPr>
          <p:nvPr/>
        </p:nvCxnSpPr>
        <p:spPr>
          <a:xfrm flipH="1">
            <a:off x="2469592" y="4597909"/>
            <a:ext cx="502210" cy="77405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>
            <a:cxnSpLocks/>
            <a:endCxn id="10" idx="1"/>
          </p:cNvCxnSpPr>
          <p:nvPr/>
        </p:nvCxnSpPr>
        <p:spPr>
          <a:xfrm>
            <a:off x="3228545" y="4604355"/>
            <a:ext cx="761141" cy="862376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81325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813368"/>
              </p:ext>
            </p:extLst>
          </p:nvPr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596522" y="205043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19441089">
            <a:off x="3334193" y="2061055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3081823" y="1831686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7602084">
            <a:off x="2829108" y="1624298"/>
            <a:ext cx="397276" cy="2124459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  <p:bldP spid="15" grpId="0"/>
      <p:bldP spid="16" grpId="0" animBg="1"/>
      <p:bldP spid="16" grpId="1" animBg="1"/>
      <p:bldP spid="17" grpId="0"/>
      <p:bldP spid="18" grpId="0"/>
      <p:bldP spid="19" grpId="0"/>
      <p:bldP spid="39" grpId="0" animBg="1"/>
      <p:bldP spid="39" grpId="1" animBg="1"/>
      <p:bldP spid="40" grpId="0" animBg="1"/>
      <p:bldP spid="40" grpId="1" animBg="1"/>
      <p:bldP spid="4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1420738" y="1287721"/>
          <a:ext cx="26331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66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266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943" y="4111753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91396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266843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84491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638133" y="33921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3047907" y="2042752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3078956" y="33827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519779" y="337807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960602" y="338748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12744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338091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2,313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917278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29993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79266" y="406050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533455" y="407616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978348" y="407616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495219" y="406050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00853" y="477638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537835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079581" y="478946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053160" y="53530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58309" y="480253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508627" y="535303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037036" y="481560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15763" y="4828682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02429" y="480240"/>
            <a:ext cx="13575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</a:p>
        </p:txBody>
      </p:sp>
      <p:sp>
        <p:nvSpPr>
          <p:cNvPr id="39" name="Rounded Rectangle 15">
            <a:extLst>
              <a:ext uri="{FF2B5EF4-FFF2-40B4-BE49-F238E27FC236}">
                <a16:creationId xmlns:a16="http://schemas.microsoft.com/office/drawing/2014/main" id="{175D0DA3-E3E6-4B47-9BD2-E3650BB6E8DB}"/>
              </a:ext>
            </a:extLst>
          </p:cNvPr>
          <p:cNvSpPr/>
          <p:nvPr/>
        </p:nvSpPr>
        <p:spPr>
          <a:xfrm rot="2158911" flipH="1">
            <a:off x="3322378" y="1967069"/>
            <a:ext cx="397276" cy="136117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15">
            <a:extLst>
              <a:ext uri="{FF2B5EF4-FFF2-40B4-BE49-F238E27FC236}">
                <a16:creationId xmlns:a16="http://schemas.microsoft.com/office/drawing/2014/main" id="{AA8EBCE9-A92D-48B9-B9EE-E53D7289B64B}"/>
              </a:ext>
            </a:extLst>
          </p:cNvPr>
          <p:cNvSpPr/>
          <p:nvPr/>
        </p:nvSpPr>
        <p:spPr>
          <a:xfrm rot="18223714">
            <a:off x="2533208" y="1823999"/>
            <a:ext cx="397276" cy="168686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15">
            <a:extLst>
              <a:ext uri="{FF2B5EF4-FFF2-40B4-BE49-F238E27FC236}">
                <a16:creationId xmlns:a16="http://schemas.microsoft.com/office/drawing/2014/main" id="{67252C92-DE96-49E3-B77C-802596A3FC99}"/>
              </a:ext>
            </a:extLst>
          </p:cNvPr>
          <p:cNvSpPr/>
          <p:nvPr/>
        </p:nvSpPr>
        <p:spPr>
          <a:xfrm rot="19438217">
            <a:off x="2786289" y="1954302"/>
            <a:ext cx="397276" cy="1388161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6244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8254028"/>
              </p:ext>
            </p:extLst>
          </p:nvPr>
        </p:nvGraphicFramePr>
        <p:xfrm>
          <a:off x="1497955" y="1053122"/>
          <a:ext cx="5793600" cy="32978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774564795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484942990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912648828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3541341273"/>
                    </a:ext>
                  </a:extLst>
                </a:gridCol>
                <a:gridCol w="1296000">
                  <a:extLst>
                    <a:ext uri="{9D8B030D-6E8A-4147-A177-3AD203B41FA5}">
                      <a16:colId xmlns:a16="http://schemas.microsoft.com/office/drawing/2014/main" val="2810781982"/>
                    </a:ext>
                  </a:extLst>
                </a:gridCol>
              </a:tblGrid>
              <a:tr h="634488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431362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2019914"/>
                  </a:ext>
                </a:extLst>
              </a:tr>
              <a:tr h="1331677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KG Primary Penmanship" panose="02000506000000020003" pitchFamily="2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308426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125846" y="1127363"/>
            <a:ext cx="12761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2,000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4950885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32359" y="2099561"/>
            <a:ext cx="77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30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672925" y="3377717"/>
            <a:ext cx="4701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33701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60,000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578428" y="5087117"/>
            <a:ext cx="1467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74,016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806838" y="4546090"/>
            <a:ext cx="75303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60,000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9,000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4,000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300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90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20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2800" dirty="0"/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lang="en-GB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026" y="1140796"/>
                <a:ext cx="410870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2,313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99385" y="334776"/>
                <a:ext cx="2294176" cy="523220"/>
              </a:xfrm>
              <a:prstGeom prst="rect">
                <a:avLst/>
              </a:prstGeom>
              <a:blipFill>
                <a:blip r:embed="rId6"/>
                <a:stretch>
                  <a:fillRect l="-5305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3650046" y="1113323"/>
            <a:ext cx="8078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6245474" y="1109481"/>
            <a:ext cx="772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423768" y="2099561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9,000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4937240" y="2099561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300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6231829" y="2093980"/>
            <a:ext cx="7993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90</a:t>
            </a:r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2133701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4,000</a:t>
            </a:r>
            <a:endParaRPr lang="en-GB" dirty="0"/>
          </a:p>
        </p:txBody>
      </p:sp>
      <p:sp>
        <p:nvSpPr>
          <p:cNvPr id="20" name="TextBox 19"/>
          <p:cNvSpPr txBox="1"/>
          <p:nvPr/>
        </p:nvSpPr>
        <p:spPr>
          <a:xfrm>
            <a:off x="3423768" y="3377717"/>
            <a:ext cx="12604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600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5027189" y="3396448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20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6321778" y="3377717"/>
            <a:ext cx="61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6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6144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8" grpId="0"/>
      <p:bldP spid="10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6,324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33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4027790"/>
              </p:ext>
            </p:extLst>
          </p:nvPr>
        </p:nvGraphicFramePr>
        <p:xfrm>
          <a:off x="1299148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46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5493" y="4040908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3975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4879422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597070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5267" y="336098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96984" y="337529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104419" y="336542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537935" y="33698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25323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4950670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6,324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29857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225267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8510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107569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528406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971223" y="4051999"/>
            <a:ext cx="4026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225267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65966" y="435470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689004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416843" y="405199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070654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25128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1967006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414678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051506" y="444744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208,692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510330" y="3688376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548036" y="3854724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1819891" y="3679850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974855" y="3365425"/>
            <a:ext cx="3514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cxnSp>
        <p:nvCxnSpPr>
          <p:cNvPr id="43" name="Straight Connector 42"/>
          <p:cNvCxnSpPr/>
          <p:nvPr/>
        </p:nvCxnSpPr>
        <p:spPr>
          <a:xfrm flipV="1">
            <a:off x="1869970" y="38607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000779" y="4518588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282772" y="4337091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319156" y="4527477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538211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98184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441299" y="537758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Rounded Rectangle 49"/>
          <p:cNvSpPr/>
          <p:nvPr/>
        </p:nvSpPr>
        <p:spPr>
          <a:xfrm>
            <a:off x="4191992" y="2027789"/>
            <a:ext cx="397276" cy="122638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4978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1" grpId="1"/>
      <p:bldP spid="12" grpId="0"/>
      <p:bldP spid="13" grpId="0"/>
      <p:bldP spid="14" grpId="0"/>
      <p:bldP spid="15" grpId="0"/>
      <p:bldP spid="17" grpId="0"/>
      <p:bldP spid="18" grpId="0"/>
      <p:bldP spid="19" grpId="0"/>
      <p:bldP spid="20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39" grpId="1"/>
      <p:bldP spid="41" grpId="0"/>
      <p:bldP spid="42" grpId="0"/>
      <p:bldP spid="45" grpId="0"/>
      <p:bldP spid="47" grpId="0"/>
      <p:bldP spid="48" grpId="0"/>
      <p:bldP spid="49" grpId="0"/>
      <p:bldP spid="50" grpId="0" animBg="1"/>
      <p:bldP spid="50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4,145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52 </a:t>
                </a:r>
                <a:r>
                  <a:rPr lang="en-GB" sz="28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2800" dirty="0"/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6164" y="481142"/>
                <a:ext cx="2294176" cy="523220"/>
              </a:xfrm>
              <a:prstGeom prst="rect">
                <a:avLst/>
              </a:prstGeom>
              <a:blipFill>
                <a:blip r:embed="rId5"/>
                <a:stretch>
                  <a:fillRect l="-5319" t="-15116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931106"/>
              </p:ext>
            </p:extLst>
          </p:nvPr>
        </p:nvGraphicFramePr>
        <p:xfrm>
          <a:off x="1451555" y="1287721"/>
          <a:ext cx="341280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80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8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9953" y="2753607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8213" y="4130501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2931" y="3401685"/>
                <a:ext cx="3241963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TextBox 12"/>
          <p:cNvSpPr txBox="1"/>
          <p:nvPr/>
        </p:nvSpPr>
        <p:spPr>
          <a:xfrm>
            <a:off x="5008378" y="335816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26026" y="3364547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89392" y="339585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861106" y="3410173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80267" y="340030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672746" y="3404745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54279" y="4111753"/>
                <a:ext cx="3241963" cy="584775"/>
              </a:xfrm>
              <a:prstGeom prst="rect">
                <a:avLst/>
              </a:prstGeom>
              <a:blipFill>
                <a:blip r:embed="rId10"/>
                <a:stretch>
                  <a:fillRect t="-12632" b="-3473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TextBox 20"/>
          <p:cNvSpPr txBox="1"/>
          <p:nvPr/>
        </p:nvSpPr>
        <p:spPr>
          <a:xfrm>
            <a:off x="5079626" y="409534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4,145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58813" y="4060506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389392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49225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283417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710560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137853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89392" y="479520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3075508" y="434479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3853126" y="4780511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575109" y="403222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46502" y="4784288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276288" y="534853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131134" y="4785570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1572944" y="4804846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75609" y="475313"/>
            <a:ext cx="1805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</a:rPr>
              <a:t>215,540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671753" y="3699764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" name="Straight Connector 2"/>
          <p:cNvCxnSpPr/>
          <p:nvPr/>
        </p:nvCxnSpPr>
        <p:spPr>
          <a:xfrm flipV="1">
            <a:off x="3709459" y="3866112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3110321" y="450867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1397982" y="4344767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V="1">
            <a:off x="1434366" y="4517567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2696470" y="4790389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45977" y="5338067"/>
            <a:ext cx="5594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2519974" y="435323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cxnSp>
        <p:nvCxnSpPr>
          <p:cNvPr id="51" name="Straight Connector 50"/>
          <p:cNvCxnSpPr/>
          <p:nvPr/>
        </p:nvCxnSpPr>
        <p:spPr>
          <a:xfrm flipV="1">
            <a:off x="2554787" y="4517118"/>
            <a:ext cx="292015" cy="15373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4227650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7" grpId="0"/>
      <p:bldP spid="18" grpId="0"/>
      <p:bldP spid="19" grpId="0"/>
      <p:bldP spid="21" grpId="0"/>
      <p:bldP spid="2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5" grpId="0"/>
      <p:bldP spid="47" grpId="0"/>
      <p:bldP spid="48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7320952"/>
              </p:ext>
            </p:extLst>
          </p:nvPr>
        </p:nvGraphicFramePr>
        <p:xfrm>
          <a:off x="1346056" y="1595147"/>
          <a:ext cx="3012720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2120">
                  <a:extLst>
                    <a:ext uri="{9D8B030D-6E8A-4147-A177-3AD203B41FA5}">
                      <a16:colId xmlns:a16="http://schemas.microsoft.com/office/drawing/2014/main" val="4254962752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1861444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212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3186442"/>
                <a:ext cx="127614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055" y="4408291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12472" y="3834520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/>
          <p:cNvSpPr txBox="1"/>
          <p:nvPr/>
        </p:nvSpPr>
        <p:spPr>
          <a:xfrm>
            <a:off x="4487919" y="379100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205567" y="3797382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68711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913717" y="43808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_____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__</a:t>
                </a:r>
                <a14:m>
                  <m:oMath xmlns:m="http://schemas.openxmlformats.org/officeDocument/2006/math">
                    <m:r>
                      <m:rPr>
                        <m:nor/>
                      </m:rPr>
                      <a:rPr lang="en-GB" sz="3200" dirty="0"/>
                      <m:t>_</m:t>
                    </m:r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3820" y="4544588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4556492" y="4511959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5,402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138354" y="4493341"/>
            <a:ext cx="13575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20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71816" y="372210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409015" y="5095806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9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427277" y="439363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921713" y="4406657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415680" y="441562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914272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2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31629" y="397912"/>
            <a:ext cx="68706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Can you spot the three errors?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902635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884283" y="440829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922382" y="440096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0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2391735" y="4069242"/>
            <a:ext cx="55948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/>
              <a:t>1</a:t>
            </a:r>
          </a:p>
        </p:txBody>
      </p:sp>
      <p:cxnSp>
        <p:nvCxnSpPr>
          <p:cNvPr id="30" name="Straight Connector 29"/>
          <p:cNvCxnSpPr/>
          <p:nvPr/>
        </p:nvCxnSpPr>
        <p:spPr>
          <a:xfrm flipV="1">
            <a:off x="2429441" y="4235590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3900576" y="4386301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337660" y="507955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1942492" y="4238599"/>
            <a:ext cx="292015" cy="15373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56602" y="711973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459446" y="85466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ounded Rectangle 39"/>
          <p:cNvSpPr/>
          <p:nvPr/>
        </p:nvSpPr>
        <p:spPr>
          <a:xfrm rot="19457912">
            <a:off x="3652247" y="2262996"/>
            <a:ext cx="397276" cy="1458024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3385964" y="3759305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2920797" y="4430357"/>
            <a:ext cx="397276" cy="4888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ounded Rectangle 42"/>
          <p:cNvSpPr/>
          <p:nvPr/>
        </p:nvSpPr>
        <p:spPr>
          <a:xfrm>
            <a:off x="3409739" y="2409825"/>
            <a:ext cx="397276" cy="114092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2393397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920488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99604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3917130" y="5078818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885062" y="5083620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2962274" y="5099869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6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3433474" y="5091744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922256" y="5087682"/>
            <a:ext cx="559487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34317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05521 0.0011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78" y="93"/>
                                    </p:animMotion>
                                  </p:childTnLst>
                                </p:cTn>
                              </p:par>
                              <p:par>
                                <p:cTn id="50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4.07407E-6 L -0.05677 -4.07407E-6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7" y="0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022E-16 L -0.05816 -0.00092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12" y="46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7.40741E-7 L -0.0592 0.00185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9" y="93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42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33333E-6 L -0.05365 0.00116 " pathEditMode="relative" rAng="0" ptsTypes="AA">
                                      <p:cBhvr>
                                        <p:cTn id="5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17" grpId="0"/>
      <p:bldP spid="18" grpId="0"/>
      <p:bldP spid="18" grpId="1"/>
      <p:bldP spid="18" grpId="2"/>
      <p:bldP spid="20" grpId="0"/>
      <p:bldP spid="20" grpId="1"/>
      <p:bldP spid="21" grpId="0"/>
      <p:bldP spid="21" grpId="1"/>
      <p:bldP spid="25" grpId="0"/>
      <p:bldP spid="26" grpId="0"/>
      <p:bldP spid="26" grpId="1"/>
      <p:bldP spid="28" grpId="0"/>
      <p:bldP spid="34" grpId="0"/>
      <p:bldP spid="34" grpId="1"/>
      <p:bldP spid="35" grpId="0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/>
      <p:bldP spid="46" grpId="0"/>
      <p:bldP spid="47" grpId="0"/>
      <p:bldP spid="48" grpId="0"/>
      <p:bldP spid="53" grpId="0"/>
      <p:bldP spid="54" grpId="0"/>
      <p:bldP spid="55" grpId="0"/>
      <p:bldP spid="5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DC7290-1394-4C40-A5C1-35265893D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8150362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6.7|6.4|5|7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7|1.1|1.2|5.7|2.3|1.3|0.5|3.5|2.2|0.3|2.7|1.5|0.3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2|3.1|4.7|6.1|1.1|0.3|4|0.9|0.3|3.2|1|0.5|5.6|3|1.7|3.8|2.6|2.1|1.8|1.4|1.1|2.1|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22|8.4|9.7|5.1|2.9|10.9|2.9|2.2|2.3|2.7|3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7|10.2|4.2|15|4|3.4|12.5|1.7|7.9|9.8|1.7|2.1|1.7|3.7|10.6|2.4|2.8|6.2|4.3|4.7|2.1|0.1|3.9|1.9|0.9|1.4|0.7|1|0.7|1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2.6|2.2|1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4.1|3.2|2.7|4.2|1|2|3|2.5|5.6|3.3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cee99ee9-287b-4f9a-957c-ba5ae7375c9a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294F9B04-E9C5-4F7C-9D69-91ADB56E6B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8916</TotalTime>
  <Words>302</Words>
  <Application>Microsoft Office PowerPoint</Application>
  <PresentationFormat>On-screen Show (4:3)</PresentationFormat>
  <Paragraphs>242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Miss K Riseley</cp:lastModifiedBy>
  <cp:revision>236</cp:revision>
  <dcterms:created xsi:type="dcterms:W3CDTF">2019-07-05T11:02:13Z</dcterms:created>
  <dcterms:modified xsi:type="dcterms:W3CDTF">2021-01-07T13:58:48Z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