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2406" y="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318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885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171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64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42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5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939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7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816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20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57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1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kingsnorthpfa@yahoo.co.uk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5"/>
          <p:cNvSpPr>
            <a:spLocks noGrp="1"/>
          </p:cNvSpPr>
          <p:nvPr>
            <p:ph sz="half" idx="2"/>
          </p:nvPr>
        </p:nvSpPr>
        <p:spPr>
          <a:xfrm>
            <a:off x="404664" y="395536"/>
            <a:ext cx="5832648" cy="828092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r>
              <a:rPr lang="en-US" sz="36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Kingsnorth PFA Summer Fete Sunday 30</a:t>
            </a:r>
            <a:r>
              <a:rPr lang="en-US" sz="3600" b="1" u="sng" baseline="30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sz="36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June 2019</a:t>
            </a:r>
          </a:p>
          <a:p>
            <a:pPr marL="0" indent="0" algn="ctr">
              <a:buNone/>
            </a:pPr>
            <a:endParaRPr lang="en-US" sz="3600" b="1" u="sng" dirty="0"/>
          </a:p>
          <a:p>
            <a:pPr marL="0" indent="0" algn="ctr">
              <a:buNone/>
            </a:pPr>
            <a:r>
              <a:rPr lang="en-US" sz="3600" b="1" u="sng" dirty="0" smtClean="0"/>
              <a:t>DONATIONS PLEASE</a:t>
            </a:r>
            <a:endParaRPr lang="en-GB" sz="3600" b="1" dirty="0" smtClean="0"/>
          </a:p>
          <a:p>
            <a:pPr marL="0" indent="0" algn="ctr">
              <a:buNone/>
            </a:pPr>
            <a:r>
              <a:rPr lang="en-US" sz="3600" dirty="0" smtClean="0"/>
              <a:t> 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dirty="0" smtClean="0"/>
              <a:t>On </a:t>
            </a:r>
            <a:r>
              <a:rPr lang="en-US" sz="3600" b="1" u="sng" dirty="0" smtClean="0"/>
              <a:t>Friday </a:t>
            </a:r>
            <a:r>
              <a:rPr lang="en-US" sz="3600" b="1" u="sng" dirty="0"/>
              <a:t>7</a:t>
            </a:r>
            <a:r>
              <a:rPr lang="en-US" sz="3600" b="1" u="sng" dirty="0" smtClean="0"/>
              <a:t>th June 2019</a:t>
            </a:r>
            <a:r>
              <a:rPr lang="en-US" sz="3600" dirty="0" smtClean="0"/>
              <a:t> we will be holding a non-uniform day (no theme) in return for donations for the Summer Fete as follows:</a:t>
            </a:r>
            <a:endParaRPr lang="en-GB" sz="3600" dirty="0" smtClean="0"/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US" sz="3600" b="1" dirty="0" smtClean="0"/>
              <a:t>Bottles of drink</a:t>
            </a:r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GB" sz="3600" b="1" dirty="0" smtClean="0"/>
              <a:t>Old crockery (Plates, bowls </a:t>
            </a:r>
            <a:r>
              <a:rPr lang="en-GB" sz="3600" b="1" dirty="0" err="1" smtClean="0"/>
              <a:t>etc</a:t>
            </a:r>
            <a:r>
              <a:rPr lang="en-GB" sz="3600" b="1" dirty="0" smtClean="0"/>
              <a:t>) for our Crockery smash stall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LARGE CLEAN soft toys (no small ones please)</a:t>
            </a:r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US" sz="3600" b="1" dirty="0" smtClean="0"/>
              <a:t> Unwanted mugs in good condition (trying to reduce our use of plastic/polystyrene cups at events)</a:t>
            </a:r>
            <a:endParaRPr lang="en-GB" sz="3600" b="1" dirty="0" smtClean="0"/>
          </a:p>
          <a:p>
            <a:pPr marL="0" indent="0" algn="ctr">
              <a:buNone/>
            </a:pPr>
            <a:r>
              <a:rPr lang="en-US" sz="3600" dirty="0" smtClean="0"/>
              <a:t> 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dirty="0" smtClean="0"/>
              <a:t>Please email </a:t>
            </a:r>
            <a:r>
              <a:rPr lang="en-US" sz="3600" u="sng" dirty="0" smtClean="0">
                <a:hlinkClick r:id="rId2"/>
              </a:rPr>
              <a:t>kingsnorthpfa@yahoo.co.uk</a:t>
            </a:r>
            <a:r>
              <a:rPr lang="en-US" sz="3600" dirty="0" smtClean="0"/>
              <a:t> if you need help to bring items in to the school.</a:t>
            </a:r>
            <a:endParaRPr lang="en-GB" sz="3600" dirty="0" smtClean="0"/>
          </a:p>
          <a:p>
            <a:pPr marL="0" indent="0" algn="ctr">
              <a:buNone/>
            </a:pPr>
            <a:endParaRPr lang="en-US" b="1" u="sng" dirty="0" smtClean="0"/>
          </a:p>
        </p:txBody>
      </p:sp>
      <p:pic>
        <p:nvPicPr>
          <p:cNvPr id="10" name="Picture 4" descr="Image result for bunt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5" y="179512"/>
            <a:ext cx="5703143" cy="176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353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10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Tahoma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Mrs K McNeil</cp:lastModifiedBy>
  <cp:revision>14</cp:revision>
  <cp:lastPrinted>2019-04-28T19:09:06Z</cp:lastPrinted>
  <dcterms:created xsi:type="dcterms:W3CDTF">2015-05-24T06:50:42Z</dcterms:created>
  <dcterms:modified xsi:type="dcterms:W3CDTF">2019-05-24T14:52:32Z</dcterms:modified>
</cp:coreProperties>
</file>