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89021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Stepping up into Primary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0" name="Shape 120"/>
          <p:cNvSpPr/>
          <p:nvPr/>
        </p:nvSpPr>
        <p:spPr>
          <a:xfrm>
            <a:off x="874544" y="5657263"/>
            <a:ext cx="5275782" cy="354447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 Adult only sessions on:  Tuesdays 10am-12: 7</a:t>
            </a:r>
            <a:r>
              <a:rPr lang="en-GB" baseline="30000" dirty="0"/>
              <a:t>th</a:t>
            </a:r>
            <a:r>
              <a:rPr lang="en-GB" dirty="0"/>
              <a:t>, 14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 1-3pm: 3</a:t>
            </a:r>
            <a:r>
              <a:rPr lang="en-GB" baseline="30000" dirty="0"/>
              <a:t>rd</a:t>
            </a:r>
            <a:r>
              <a:rPr lang="en-GB" dirty="0"/>
              <a:t>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</a:t>
            </a:r>
            <a:r>
              <a:rPr lang="en-GB" dirty="0"/>
              <a:t>, 24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1-3pm: 9</a:t>
            </a:r>
            <a:r>
              <a:rPr lang="en-GB" baseline="30000" dirty="0"/>
              <a:t>th</a:t>
            </a:r>
            <a:r>
              <a:rPr lang="en-GB" dirty="0"/>
              <a:t>, 16</a:t>
            </a:r>
            <a:r>
              <a:rPr lang="en-GB" baseline="30000" dirty="0"/>
              <a:t>th</a:t>
            </a:r>
            <a:r>
              <a:rPr lang="en-GB" dirty="0"/>
              <a:t> July 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</a:t>
            </a:r>
            <a:r>
              <a:rPr lang="en-GB" sz="1400" dirty="0">
                <a:sym typeface="Helvetica Neue LT Std 55 Roman"/>
              </a:rPr>
              <a:t> 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: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22643"/>
            <a:ext cx="4275743" cy="209482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786E6E-1FE3-42C5-AE1B-BED97F9FC99F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Stepping up into Primary School 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53</Words>
  <Application>Microsoft Office PowerPoint</Application>
  <PresentationFormat>Custom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5</cp:revision>
  <dcterms:modified xsi:type="dcterms:W3CDTF">2020-06-03T09:16:09Z</dcterms:modified>
</cp:coreProperties>
</file>