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00" r:id="rId16"/>
    <p:sldId id="306" r:id="rId17"/>
    <p:sldId id="307" r:id="rId18"/>
    <p:sldId id="304" r:id="rId19"/>
    <p:sldId id="308" r:id="rId20"/>
    <p:sldId id="309" r:id="rId21"/>
    <p:sldId id="311" r:id="rId22"/>
    <p:sldId id="310" r:id="rId23"/>
    <p:sldId id="313" r:id="rId24"/>
    <p:sldId id="312" r:id="rId25"/>
    <p:sldId id="30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3978" autoAdjust="0"/>
  </p:normalViewPr>
  <p:slideViewPr>
    <p:cSldViewPr snapToGrid="0" snapToObjects="1">
      <p:cViewPr varScale="1">
        <p:scale>
          <a:sx n="28" d="100"/>
          <a:sy n="28" d="100"/>
        </p:scale>
        <p:origin x="908" y="40"/>
      </p:cViewPr>
      <p:guideLst>
        <p:guide orient="horz" pos="2160"/>
        <p:guide pos="28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C1A4106-6992-4F4C-9A86-0971A30D813C}"/>
    <pc:docChg chg="custSel modSld">
      <pc:chgData name="James Clegg" userId="c6df1435-7a36-4b38-be4d-16e68e91152f" providerId="ADAL" clId="{6C1A4106-6992-4F4C-9A86-0971A30D813C}" dt="2021-01-14T08:51:59.248" v="13"/>
      <pc:docMkLst>
        <pc:docMk/>
      </pc:docMkLst>
      <pc:sldChg chg="modTransition">
        <pc:chgData name="James Clegg" userId="c6df1435-7a36-4b38-be4d-16e68e91152f" providerId="ADAL" clId="{6C1A4106-6992-4F4C-9A86-0971A30D813C}" dt="2021-01-14T08:51:59.248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C1A4106-6992-4F4C-9A86-0971A30D813C}" dt="2021-01-14T08:51:59.248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4128357408" sldId="298"/>
        </pc:sldMkLst>
        <pc:picChg chg="del">
          <ac:chgData name="James Clegg" userId="c6df1435-7a36-4b38-be4d-16e68e91152f" providerId="ADAL" clId="{6C1A4106-6992-4F4C-9A86-0971A30D813C}" dt="2021-01-14T08:51:14.259" v="0" actId="478"/>
          <ac:picMkLst>
            <pc:docMk/>
            <pc:sldMk cId="4128357408" sldId="298"/>
            <ac:picMk id="8" creationId="{00000000-0000-0000-0000-000000000000}"/>
          </ac:picMkLst>
        </pc:picChg>
      </pc:sldChg>
      <pc:sldChg chg="modTransition">
        <pc:chgData name="James Clegg" userId="c6df1435-7a36-4b38-be4d-16e68e91152f" providerId="ADAL" clId="{6C1A4106-6992-4F4C-9A86-0971A30D813C}" dt="2021-01-14T08:51:59.248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939627984" sldId="300"/>
        </pc:sldMkLst>
        <pc:picChg chg="del">
          <ac:chgData name="James Clegg" userId="c6df1435-7a36-4b38-be4d-16e68e91152f" providerId="ADAL" clId="{6C1A4106-6992-4F4C-9A86-0971A30D813C}" dt="2021-01-14T08:51:20.027" v="2" actId="478"/>
          <ac:picMkLst>
            <pc:docMk/>
            <pc:sldMk cId="3939627984" sldId="300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782242679" sldId="301"/>
        </pc:sldMkLst>
        <pc:picChg chg="del">
          <ac:chgData name="James Clegg" userId="c6df1435-7a36-4b38-be4d-16e68e91152f" providerId="ADAL" clId="{6C1A4106-6992-4F4C-9A86-0971A30D813C}" dt="2021-01-14T08:51:54.103" v="12" actId="478"/>
          <ac:picMkLst>
            <pc:docMk/>
            <pc:sldMk cId="3782242679" sldId="30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286264232" sldId="303"/>
        </pc:sldMkLst>
        <pc:picChg chg="del">
          <ac:chgData name="James Clegg" userId="c6df1435-7a36-4b38-be4d-16e68e91152f" providerId="ADAL" clId="{6C1A4106-6992-4F4C-9A86-0971A30D813C}" dt="2021-01-14T08:51:16.384" v="1" actId="478"/>
          <ac:picMkLst>
            <pc:docMk/>
            <pc:sldMk cId="286264232" sldId="30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195527484" sldId="304"/>
        </pc:sldMkLst>
        <pc:picChg chg="del">
          <ac:chgData name="James Clegg" userId="c6df1435-7a36-4b38-be4d-16e68e91152f" providerId="ADAL" clId="{6C1A4106-6992-4F4C-9A86-0971A30D813C}" dt="2021-01-14T08:51:27.351" v="5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285043783" sldId="306"/>
        </pc:sldMkLst>
        <pc:picChg chg="del">
          <ac:chgData name="James Clegg" userId="c6df1435-7a36-4b38-be4d-16e68e91152f" providerId="ADAL" clId="{6C1A4106-6992-4F4C-9A86-0971A30D813C}" dt="2021-01-14T08:51:22.177" v="3" actId="478"/>
          <ac:picMkLst>
            <pc:docMk/>
            <pc:sldMk cId="3285043783" sldId="30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2581304230" sldId="307"/>
        </pc:sldMkLst>
        <pc:picChg chg="del">
          <ac:chgData name="James Clegg" userId="c6df1435-7a36-4b38-be4d-16e68e91152f" providerId="ADAL" clId="{6C1A4106-6992-4F4C-9A86-0971A30D813C}" dt="2021-01-14T08:51:24.964" v="4" actId="478"/>
          <ac:picMkLst>
            <pc:docMk/>
            <pc:sldMk cId="2581304230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4062145714" sldId="308"/>
        </pc:sldMkLst>
        <pc:picChg chg="del">
          <ac:chgData name="James Clegg" userId="c6df1435-7a36-4b38-be4d-16e68e91152f" providerId="ADAL" clId="{6C1A4106-6992-4F4C-9A86-0971A30D813C}" dt="2021-01-14T08:51:29.809" v="6" actId="478"/>
          <ac:picMkLst>
            <pc:docMk/>
            <pc:sldMk cId="4062145714" sldId="308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1406942254" sldId="309"/>
        </pc:sldMkLst>
        <pc:picChg chg="del">
          <ac:chgData name="James Clegg" userId="c6df1435-7a36-4b38-be4d-16e68e91152f" providerId="ADAL" clId="{6C1A4106-6992-4F4C-9A86-0971A30D813C}" dt="2021-01-14T08:51:40.811" v="7" actId="478"/>
          <ac:picMkLst>
            <pc:docMk/>
            <pc:sldMk cId="1406942254" sldId="309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513275571" sldId="310"/>
        </pc:sldMkLst>
        <pc:picChg chg="del">
          <ac:chgData name="James Clegg" userId="c6df1435-7a36-4b38-be4d-16e68e91152f" providerId="ADAL" clId="{6C1A4106-6992-4F4C-9A86-0971A30D813C}" dt="2021-01-14T08:51:45.468" v="9" actId="478"/>
          <ac:picMkLst>
            <pc:docMk/>
            <pc:sldMk cId="513275571" sldId="31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762976941" sldId="311"/>
        </pc:sldMkLst>
        <pc:picChg chg="del">
          <ac:chgData name="James Clegg" userId="c6df1435-7a36-4b38-be4d-16e68e91152f" providerId="ADAL" clId="{6C1A4106-6992-4F4C-9A86-0971A30D813C}" dt="2021-01-14T08:51:43.275" v="8" actId="478"/>
          <ac:picMkLst>
            <pc:docMk/>
            <pc:sldMk cId="3762976941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1115574059" sldId="312"/>
        </pc:sldMkLst>
        <pc:picChg chg="del">
          <ac:chgData name="James Clegg" userId="c6df1435-7a36-4b38-be4d-16e68e91152f" providerId="ADAL" clId="{6C1A4106-6992-4F4C-9A86-0971A30D813C}" dt="2021-01-14T08:51:52.020" v="11" actId="478"/>
          <ac:picMkLst>
            <pc:docMk/>
            <pc:sldMk cId="1115574059" sldId="312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1128342245" sldId="313"/>
        </pc:sldMkLst>
        <pc:picChg chg="del">
          <ac:chgData name="James Clegg" userId="c6df1435-7a36-4b38-be4d-16e68e91152f" providerId="ADAL" clId="{6C1A4106-6992-4F4C-9A86-0971A30D813C}" dt="2021-01-14T08:51:47.622" v="10" actId="478"/>
          <ac:picMkLst>
            <pc:docMk/>
            <pc:sldMk cId="1128342245" sldId="313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5" Type="http://schemas.openxmlformats.org/officeDocument/2006/relationships/image" Target="../media/image1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3" Type="http://schemas.openxmlformats.org/officeDocument/2006/relationships/image" Target="../media/image9.png"/><Relationship Id="rId7" Type="http://schemas.openxmlformats.org/officeDocument/2006/relationships/image" Target="../media/image25.png"/><Relationship Id="rId12" Type="http://schemas.openxmlformats.org/officeDocument/2006/relationships/image" Target="../media/image2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230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Relationship Id="rId1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28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13" Type="http://schemas.openxmlformats.org/officeDocument/2006/relationships/image" Target="../media/image34.png"/><Relationship Id="rId3" Type="http://schemas.openxmlformats.org/officeDocument/2006/relationships/image" Target="../media/image14.png"/><Relationship Id="rId7" Type="http://schemas.openxmlformats.org/officeDocument/2006/relationships/image" Target="../media/image37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6.png"/><Relationship Id="rId11" Type="http://schemas.openxmlformats.org/officeDocument/2006/relationships/image" Target="../media/image32.png"/><Relationship Id="rId10" Type="http://schemas.openxmlformats.org/officeDocument/2006/relationships/image" Target="../media/image310.png"/><Relationship Id="rId9" Type="http://schemas.openxmlformats.org/officeDocument/2006/relationships/image" Target="../media/image30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39.png"/><Relationship Id="rId7" Type="http://schemas.openxmlformats.org/officeDocument/2006/relationships/image" Target="../media/image46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5.png"/><Relationship Id="rId11" Type="http://schemas.openxmlformats.org/officeDocument/2006/relationships/image" Target="../media/image49.png"/><Relationship Id="rId5" Type="http://schemas.openxmlformats.org/officeDocument/2006/relationships/image" Target="../media/image44.png"/><Relationship Id="rId10" Type="http://schemas.openxmlformats.org/officeDocument/2006/relationships/image" Target="../media/image9.png"/><Relationship Id="rId9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9" Type="http://schemas.openxmlformats.org/officeDocument/2006/relationships/image" Target="../media/image6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7" Type="http://schemas.openxmlformats.org/officeDocument/2006/relationships/image" Target="../media/image380.png"/><Relationship Id="rId12" Type="http://schemas.openxmlformats.org/officeDocument/2006/relationships/image" Target="../media/image70.png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0.png"/><Relationship Id="rId1" Type="http://schemas.openxmlformats.org/officeDocument/2006/relationships/tags" Target="../tags/tag11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350.png"/><Relationship Id="rId15" Type="http://schemas.openxmlformats.org/officeDocument/2006/relationships/image" Target="../media/image390.png"/><Relationship Id="rId10" Type="http://schemas.openxmlformats.org/officeDocument/2006/relationships/image" Target="../media/image68.png"/><Relationship Id="rId9" Type="http://schemas.openxmlformats.org/officeDocument/2006/relationships/image" Target="../media/image67.png"/><Relationship Id="rId1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A18FF3-F7C0-4543-8638-E4ACF65DF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213"/>
            <a:ext cx="604166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FC698B8-DC87-49CF-BF60-B4591C4B8AC5}"/>
                  </a:ext>
                </a:extLst>
              </p:cNvPr>
              <p:cNvSpPr txBox="1"/>
              <p:nvPr/>
            </p:nvSpPr>
            <p:spPr>
              <a:xfrm>
                <a:off x="667512" y="260057"/>
                <a:ext cx="7622950" cy="5605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equivalent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	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Write the first 7 multiples of 7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the first 7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the lowest common multiple of 4 and 7?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FC698B8-DC87-49CF-BF60-B4591C4B8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60057"/>
                <a:ext cx="7622950" cy="5605958"/>
              </a:xfrm>
              <a:prstGeom prst="rect">
                <a:avLst/>
              </a:prstGeom>
              <a:blipFill>
                <a:blip r:embed="rId8"/>
                <a:stretch>
                  <a:fillRect l="-1680" t="-1197" r="-8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1389921B-1F5E-4745-BD66-08CC91B3D287}"/>
              </a:ext>
            </a:extLst>
          </p:cNvPr>
          <p:cNvSpPr/>
          <p:nvPr/>
        </p:nvSpPr>
        <p:spPr>
          <a:xfrm>
            <a:off x="2164818" y="1155892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/>
              <p:nvPr/>
            </p:nvSpPr>
            <p:spPr>
              <a:xfrm>
                <a:off x="667512" y="217660"/>
                <a:ext cx="7622950" cy="5605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equivalent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	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Write the first 7 multiples of 7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the first 7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the lowest common multiple of 4 and 7?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17660"/>
                <a:ext cx="7622950" cy="5605958"/>
              </a:xfrm>
              <a:prstGeom prst="rect">
                <a:avLst/>
              </a:prstGeom>
              <a:blipFill>
                <a:blip r:embed="rId5"/>
                <a:stretch>
                  <a:fillRect l="-1680" t="-1197" r="-8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164818" y="1155892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Bracket 7"/>
          <p:cNvSpPr/>
          <p:nvPr/>
        </p:nvSpPr>
        <p:spPr>
          <a:xfrm rot="16200000" flipV="1">
            <a:off x="1810728" y="1720197"/>
            <a:ext cx="194077" cy="968163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0286" y="1953291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0286" y="1953291"/>
                <a:ext cx="554960" cy="400110"/>
              </a:xfrm>
              <a:prstGeom prst="rect">
                <a:avLst/>
              </a:prstGeom>
              <a:blipFill>
                <a:blip r:embed="rId7"/>
                <a:stretch>
                  <a:fillRect t="-7576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055974" y="2933685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7, 14, 21, 28, 35, 42, 49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5974" y="4272732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4, 8, 12, 16, 20, 24, 28</a:t>
            </a:r>
          </a:p>
        </p:txBody>
      </p:sp>
      <p:sp>
        <p:nvSpPr>
          <p:cNvPr id="12" name="Oval 11"/>
          <p:cNvSpPr/>
          <p:nvPr/>
        </p:nvSpPr>
        <p:spPr>
          <a:xfrm>
            <a:off x="2317589" y="2933685"/>
            <a:ext cx="401780" cy="5717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509080" y="4260089"/>
            <a:ext cx="401780" cy="5717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055974" y="5361953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28</a:t>
            </a:r>
          </a:p>
        </p:txBody>
      </p:sp>
      <p:sp>
        <p:nvSpPr>
          <p:cNvPr id="15" name="Left Bracket 14"/>
          <p:cNvSpPr/>
          <p:nvPr/>
        </p:nvSpPr>
        <p:spPr>
          <a:xfrm rot="16200000" flipH="1" flipV="1">
            <a:off x="1734797" y="509513"/>
            <a:ext cx="307515" cy="968163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630286" y="80821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0286" y="808218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231" r="-10989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1" grpId="0"/>
      <p:bldP spid="12" grpId="0" animBg="1"/>
      <p:bldP spid="13" grpId="0" animBg="1"/>
      <p:bldP spid="14" grpId="0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75793" y="3919261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is </a:t>
                </a:r>
                <a:r>
                  <a:rPr lang="en-GB" sz="2800" u="sng" dirty="0"/>
                  <a:t>					</a:t>
                </a:r>
                <a:r>
                  <a:rPr lang="en-GB" sz="2800" dirty="0"/>
                  <a:t>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793" y="3919261"/>
                <a:ext cx="4556628" cy="707181"/>
              </a:xfrm>
              <a:prstGeom prst="rect">
                <a:avLst/>
              </a:prstGeom>
              <a:blipFill>
                <a:blip r:embed="rId6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909847" y="10763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659007"/>
              </p:ext>
            </p:extLst>
          </p:nvPr>
        </p:nvGraphicFramePr>
        <p:xfrm>
          <a:off x="1460500" y="1982903"/>
          <a:ext cx="60960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1743291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931874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7064917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594115" y="3978321"/>
            <a:ext cx="1250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smaller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15599" y="109672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5599" y="1096729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8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98591" y="5052449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</a:t>
            </a:r>
            <a:r>
              <a:rPr lang="en-GB" sz="2400" u="sng" dirty="0"/>
              <a:t>			</a:t>
            </a:r>
            <a:r>
              <a:rPr lang="en-GB" sz="2400" dirty="0"/>
              <a:t> the numerator,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51092" y="501752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02016" y="5386175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418580"/>
              </p:ext>
            </p:extLst>
          </p:nvPr>
        </p:nvGraphicFramePr>
        <p:xfrm>
          <a:off x="1460500" y="2894850"/>
          <a:ext cx="60960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1743291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931874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7064917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951092" y="501752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2866" y="540046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3" grpId="1"/>
      <p:bldP spid="14" grpId="0"/>
      <p:bldP spid="14" grpId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91471" y="2179056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1471" y="2179056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67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021586" y="2893690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1586" y="2893690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3942748" y="2958408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966548" y="29884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6548" y="2988459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917681" y="3995058"/>
            <a:ext cx="582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Multiples of 5: 5, 10, 15</a:t>
            </a:r>
          </a:p>
        </p:txBody>
      </p:sp>
      <p:sp>
        <p:nvSpPr>
          <p:cNvPr id="20" name="Oval 19"/>
          <p:cNvSpPr/>
          <p:nvPr/>
        </p:nvSpPr>
        <p:spPr>
          <a:xfrm>
            <a:off x="4596363" y="3790288"/>
            <a:ext cx="380127" cy="81853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195007" y="4144783"/>
                <a:ext cx="4556628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/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007" y="4144783"/>
                <a:ext cx="4556628" cy="7094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Left Bracket 21"/>
          <p:cNvSpPr/>
          <p:nvPr/>
        </p:nvSpPr>
        <p:spPr>
          <a:xfrm rot="16200000" flipV="1">
            <a:off x="6339268" y="4508614"/>
            <a:ext cx="194077" cy="1067307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6138100" y="4739196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100" y="4739196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6138100" y="390621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100" y="3906214"/>
                <a:ext cx="554960" cy="400110"/>
              </a:xfrm>
              <a:prstGeom prst="rect">
                <a:avLst/>
              </a:prstGeom>
              <a:blipFill>
                <a:blip r:embed="rId10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Left Bracket 24"/>
          <p:cNvSpPr/>
          <p:nvPr/>
        </p:nvSpPr>
        <p:spPr>
          <a:xfrm rot="5400000">
            <a:off x="6295140" y="3485153"/>
            <a:ext cx="240880" cy="1011791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712911" y="4098650"/>
            <a:ext cx="773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329275" y="4822229"/>
                <a:ext cx="4556628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9275" y="4822229"/>
                <a:ext cx="4556628" cy="70942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306694" y="736919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</a:t>
            </a:r>
            <a:r>
              <a:rPr lang="en-GB" sz="2400" u="sng" dirty="0"/>
              <a:t>			</a:t>
            </a:r>
            <a:r>
              <a:rPr lang="en-GB" sz="2400" dirty="0"/>
              <a:t> the numerator,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54849" y="733506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52754" y="109678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754849" y="718817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489341" y="1073685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504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/>
      <p:bldP spid="19" grpId="0"/>
      <p:bldP spid="20" grpId="0" animBg="1"/>
      <p:bldP spid="21" grpId="0"/>
      <p:bldP spid="22" grpId="0" animBg="1"/>
      <p:bldP spid="23" grpId="0"/>
      <p:bldP spid="24" grpId="0"/>
      <p:bldP spid="25" grpId="0" animBg="1"/>
      <p:bldP spid="26" grpId="0"/>
      <p:bldP spid="27" grpId="0"/>
      <p:bldP spid="28" grpId="0"/>
      <p:bldP spid="29" grpId="0"/>
      <p:bldP spid="29" grpId="1"/>
      <p:bldP spid="30" grpId="0"/>
      <p:bldP spid="30" grpId="1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blipFill>
                <a:blip r:embed="rId6"/>
                <a:stretch>
                  <a:fillRect l="-157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922768" y="2206660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2206660"/>
                <a:ext cx="1921162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563874" y="22814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587674" y="231150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231150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563874" y="356677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22768" y="49371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4937162"/>
                <a:ext cx="1921162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563874" y="501195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173323" y="2206659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3323" y="2206659"/>
                <a:ext cx="612215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587674" y="3582554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3582554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587674" y="503193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5031931"/>
                <a:ext cx="535724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8130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12" y="1230653"/>
            <a:ext cx="1336281" cy="9224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013518" y="222683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without having to draw a bar model or find a common denominator.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518" y="222683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8511" y="1188745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361355" y="13314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06333"/>
            <a:ext cx="1336281" cy="9224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9518" y="130251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without having to draw a bar model.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518" y="130251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851524" y="1205739"/>
                <a:ext cx="6883586" cy="1541650"/>
              </a:xfrm>
              <a:prstGeom prst="wedgeRoundRectCallout">
                <a:avLst>
                  <a:gd name="adj1" fmla="val -36677"/>
                  <a:gd name="adj2" fmla="val -69252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one half and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less than one half, so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7</m:t>
                        </m:r>
                      </m:den>
                    </m:f>
                  </m:oMath>
                </a14:m>
                <a:r>
                  <a:rPr lang="en-GB" sz="2400" dirty="0"/>
                  <a:t> has to be greater.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524" y="1205739"/>
                <a:ext cx="6883586" cy="1541650"/>
              </a:xfrm>
              <a:prstGeom prst="wedgeRoundRectCallout">
                <a:avLst>
                  <a:gd name="adj1" fmla="val -36677"/>
                  <a:gd name="adj2" fmla="val -69252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26837" y="3348232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6837" y="3348232"/>
                <a:ext cx="1219200" cy="88588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335652" y="4209912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3.5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5652" y="4209912"/>
                <a:ext cx="2401114" cy="523220"/>
              </a:xfrm>
              <a:prstGeom prst="rect">
                <a:avLst/>
              </a:prstGeom>
              <a:blipFill>
                <a:blip r:embed="rId9"/>
                <a:stretch>
                  <a:fillRect l="-507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75461" y="3305264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461" y="3305264"/>
                <a:ext cx="1219200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241990" y="4238476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5.5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990" y="4238476"/>
                <a:ext cx="2401114" cy="523220"/>
              </a:xfrm>
              <a:prstGeom prst="rect">
                <a:avLst/>
              </a:prstGeom>
              <a:blipFill>
                <a:blip r:embed="rId11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916023" y="3348106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&gt;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6023" y="3348106"/>
                <a:ext cx="818237" cy="88530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885542" y="3324605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</a:rPr>
                        <m:t>&lt;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5542" y="3324605"/>
                <a:ext cx="818237" cy="88530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6214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680848" y="1264287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848" y="1264287"/>
                <a:ext cx="4556628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667500" y="1329005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715100" y="1341008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5100" y="1341008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62597" y="2906683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597" y="2906683"/>
                <a:ext cx="1219200" cy="88588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9911" y="2906557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&gt;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9911" y="2906557"/>
                <a:ext cx="818237" cy="88530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66386" y="2086851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7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6386" y="2086851"/>
                <a:ext cx="2401114" cy="523220"/>
              </a:xfrm>
              <a:prstGeom prst="rect">
                <a:avLst/>
              </a:prstGeom>
              <a:blipFill>
                <a:blip r:embed="rId9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1653" y="517242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04497" y="65993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430268" y="2086851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11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8" y="2086851"/>
                <a:ext cx="2401114" cy="523220"/>
              </a:xfrm>
              <a:prstGeom prst="rect">
                <a:avLst/>
              </a:prstGeom>
              <a:blipFill>
                <a:blip r:embed="rId11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06192" y="2932585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192" y="2932585"/>
                <a:ext cx="1219200" cy="88588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149522" y="2932459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</a:rPr>
                        <m:t>&lt;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9522" y="2932459"/>
                <a:ext cx="818237" cy="88530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0694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319788"/>
              </p:ext>
            </p:extLst>
          </p:nvPr>
        </p:nvGraphicFramePr>
        <p:xfrm>
          <a:off x="2962493" y="519148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09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92095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796272"/>
              </p:ext>
            </p:extLst>
          </p:nvPr>
        </p:nvGraphicFramePr>
        <p:xfrm>
          <a:off x="2962493" y="1136584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769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907486673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96543996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3192285875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3800758307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730649"/>
              </p:ext>
            </p:extLst>
          </p:nvPr>
        </p:nvGraphicFramePr>
        <p:xfrm>
          <a:off x="2962493" y="2600153"/>
          <a:ext cx="352884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628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176282">
                  <a:extLst>
                    <a:ext uri="{9D8B030D-6E8A-4147-A177-3AD203B41FA5}">
                      <a16:colId xmlns:a16="http://schemas.microsoft.com/office/drawing/2014/main" val="1440360710"/>
                    </a:ext>
                  </a:extLst>
                </a:gridCol>
                <a:gridCol w="1176283">
                  <a:extLst>
                    <a:ext uri="{9D8B030D-6E8A-4147-A177-3AD203B41FA5}">
                      <a16:colId xmlns:a16="http://schemas.microsoft.com/office/drawing/2014/main" val="3965326996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46429" y="4063831"/>
            <a:ext cx="7095539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and what’s different?</a:t>
            </a:r>
          </a:p>
          <a:p>
            <a:pPr algn="ctr"/>
            <a:endParaRPr lang="en-GB" sz="900" dirty="0"/>
          </a:p>
          <a:p>
            <a:pPr algn="ctr"/>
            <a:r>
              <a:rPr lang="en-GB" sz="2400" dirty="0"/>
              <a:t>What do you notice?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879654"/>
              </p:ext>
            </p:extLst>
          </p:nvPr>
        </p:nvGraphicFramePr>
        <p:xfrm>
          <a:off x="2962493" y="3243528"/>
          <a:ext cx="35288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121">
                  <a:extLst>
                    <a:ext uri="{9D8B030D-6E8A-4147-A177-3AD203B41FA5}">
                      <a16:colId xmlns:a16="http://schemas.microsoft.com/office/drawing/2014/main" val="148733499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1095701854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52147115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08578094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804667486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89740771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8270771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844508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96206" y="693148"/>
                <a:ext cx="1542437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206" y="693148"/>
                <a:ext cx="1542437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1575763" y="78978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588587" y="798785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8587" y="798785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06091" y="2691535"/>
                <a:ext cx="1451920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091" y="2691535"/>
                <a:ext cx="1451920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1520389" y="282097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564189" y="283928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4189" y="283928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14049" y="3448622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16893" y="35913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5586" y="5093601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60920" y="504738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92150" y="5422993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29387" y="5079510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29412" y="542715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97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8" grpId="0"/>
      <p:bldP spid="20" grpId="0"/>
      <p:bldP spid="22" grpId="0"/>
      <p:bldP spid="23" grpId="0"/>
      <p:bldP spid="23" grpId="1"/>
      <p:bldP spid="24" grpId="0"/>
      <p:bldP spid="25" grpId="0"/>
      <p:bldP spid="26" grpId="0"/>
      <p:bldP spid="2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063475" y="1211167"/>
                <a:ext cx="2801769" cy="887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100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475" y="1211167"/>
                <a:ext cx="2801769" cy="8878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3779434" y="1249190"/>
            <a:ext cx="823065" cy="776033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950937" y="1375596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0937" y="1375596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15586" y="3362501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60920" y="331628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31476" y="518805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00915" y="4839023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24038" y="3731324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7427" y="485814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2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56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866852" y="1330673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878937" y="137478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937" y="1374780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45690" y="3582622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690" y="3582622"/>
                <a:ext cx="4556628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/>
          <p:cNvSpPr/>
          <p:nvPr/>
        </p:nvSpPr>
        <p:spPr>
          <a:xfrm>
            <a:off x="3915746" y="364733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TextBox 15"/>
          <p:cNvSpPr txBox="1"/>
          <p:nvPr/>
        </p:nvSpPr>
        <p:spPr>
          <a:xfrm>
            <a:off x="312341" y="238983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u="sng" dirty="0">
                <a:solidFill>
                  <a:srgbClr val="FF0000"/>
                </a:solidFill>
              </a:rPr>
              <a:t>smaller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182349" y="418419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349" y="4184190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Left Bracket 17"/>
          <p:cNvSpPr/>
          <p:nvPr/>
        </p:nvSpPr>
        <p:spPr>
          <a:xfrm>
            <a:off x="2870731" y="3939559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927599" y="4488436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599" y="4488436"/>
                <a:ext cx="1219200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2834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 animBg="1"/>
      <p:bldP spid="16" grpId="0"/>
      <p:bldP spid="17" grpId="0"/>
      <p:bldP spid="18" grpId="0" animBg="1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36806" y="2946419"/>
                <a:ext cx="1981065" cy="712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806" y="2946419"/>
                <a:ext cx="1981065" cy="7126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6056" y="2986079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56" y="2986079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2338055" y="305079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Oval 4"/>
          <p:cNvSpPr/>
          <p:nvPr/>
        </p:nvSpPr>
        <p:spPr>
          <a:xfrm>
            <a:off x="5917996" y="305079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45941" y="4332088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5941" y="4332088"/>
                <a:ext cx="4556628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4129331" y="4431284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44392" y="354709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392" y="3547094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091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Left Bracket 8"/>
          <p:cNvSpPr/>
          <p:nvPr/>
        </p:nvSpPr>
        <p:spPr>
          <a:xfrm>
            <a:off x="1215373" y="3362901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324828" y="3835482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828" y="3835482"/>
                <a:ext cx="1219200" cy="89024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355793" y="3068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793" y="3068221"/>
                <a:ext cx="535724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7551303" y="3452198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1303" y="3452198"/>
                <a:ext cx="564578" cy="400110"/>
              </a:xfrm>
              <a:prstGeom prst="rect">
                <a:avLst/>
              </a:prstGeom>
              <a:blipFill>
                <a:blip r:embed="rId11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Bracket 12"/>
          <p:cNvSpPr/>
          <p:nvPr/>
        </p:nvSpPr>
        <p:spPr>
          <a:xfrm flipH="1">
            <a:off x="7158357" y="3174839"/>
            <a:ext cx="398276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304482" y="3661580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31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4482" y="3661580"/>
                <a:ext cx="1219200" cy="89024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965316" y="3068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5316" y="3068221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07068" y="466161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509912" y="6088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9525" y="1547442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u="sng" dirty="0">
                <a:solidFill>
                  <a:srgbClr val="FF0000"/>
                </a:solidFill>
              </a:rPr>
              <a:t>smaller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292521" y="5096331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2521" y="5096331"/>
                <a:ext cx="1219200" cy="89024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5699673" y="494491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9673" y="4944910"/>
                <a:ext cx="554960" cy="400110"/>
              </a:xfrm>
              <a:prstGeom prst="rect">
                <a:avLst/>
              </a:prstGeom>
              <a:blipFill>
                <a:blip r:embed="rId16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flipH="1">
            <a:off x="5159900" y="4750423"/>
            <a:ext cx="484667" cy="90736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175188" y="4434669"/>
                <a:ext cx="5357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5188" y="4434669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1557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10" grpId="0"/>
      <p:bldP spid="11" grpId="0"/>
      <p:bldP spid="12" grpId="0"/>
      <p:bldP spid="13" grpId="0" animBg="1"/>
      <p:bldP spid="14" grpId="0"/>
      <p:bldP spid="15" grpId="0"/>
      <p:bldP spid="21" grpId="0"/>
      <p:bldP spid="23" grpId="0"/>
      <p:bldP spid="24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4|0.9|4.8|7|19.5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2.2|4|1.6|7.6|2.5|2.1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.9|1.7|1.3|22.3|5.4|1|4.3|4.2|1.5|5.1|5.6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3.5|8.7|8|1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8.8|7.3|8.7|1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9|7.5|5.7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1.8|3.9|1|21.9|4.7|4|3.2|0.5|4.5|0.8|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6.5|9.3|1.4|1.2|1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5.4|0.7|2.2|7.3|15.6|0.7|0.8|4.4|11.4|0.8|0.6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66A7FB4-19DD-41CD-B2D1-F82DF27E77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8556</TotalTime>
  <Words>277</Words>
  <Application>Microsoft Office PowerPoint</Application>
  <PresentationFormat>On-screen Show (4:3)</PresentationFormat>
  <Paragraphs>125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228</cp:revision>
  <dcterms:created xsi:type="dcterms:W3CDTF">2019-07-05T11:02:13Z</dcterms:created>
  <dcterms:modified xsi:type="dcterms:W3CDTF">2021-02-03T14:43:06Z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