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3" r:id="rId14"/>
    <p:sldId id="299" r:id="rId15"/>
    <p:sldId id="300" r:id="rId16"/>
    <p:sldId id="308" r:id="rId17"/>
    <p:sldId id="309" r:id="rId18"/>
    <p:sldId id="310" r:id="rId19"/>
    <p:sldId id="311" r:id="rId20"/>
    <p:sldId id="301" r:id="rId21"/>
    <p:sldId id="314" r:id="rId22"/>
    <p:sldId id="312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EEAE919-4143-4FE3-B07E-557754A29644}"/>
    <pc:docChg chg="custSel modSld">
      <pc:chgData name="James Clegg" userId="c6df1435-7a36-4b38-be4d-16e68e91152f" providerId="ADAL" clId="{FEEAE919-4143-4FE3-B07E-557754A29644}" dt="2020-12-17T14:49:04.164" v="11"/>
      <pc:docMkLst>
        <pc:docMk/>
      </pc:docMkLst>
      <pc:sldChg chg="modTransition">
        <pc:chgData name="James Clegg" userId="c6df1435-7a36-4b38-be4d-16e68e91152f" providerId="ADAL" clId="{FEEAE919-4143-4FE3-B07E-557754A29644}" dt="2020-12-17T14:49:04.164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EEAE919-4143-4FE3-B07E-557754A29644}" dt="2020-12-17T14:49:04.164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4128357408" sldId="298"/>
        </pc:sldMkLst>
        <pc:picChg chg="del">
          <ac:chgData name="James Clegg" userId="c6df1435-7a36-4b38-be4d-16e68e91152f" providerId="ADAL" clId="{FEEAE919-4143-4FE3-B07E-557754A29644}" dt="2020-12-17T14:48:16.120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FEEAE919-4143-4FE3-B07E-557754A29644}" dt="2020-12-17T14:49:04.164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3939627984" sldId="300"/>
        </pc:sldMkLst>
        <pc:picChg chg="del">
          <ac:chgData name="James Clegg" userId="c6df1435-7a36-4b38-be4d-16e68e91152f" providerId="ADAL" clId="{FEEAE919-4143-4FE3-B07E-557754A29644}" dt="2020-12-17T14:48:21.712" v="2" actId="478"/>
          <ac:picMkLst>
            <pc:docMk/>
            <pc:sldMk cId="3939627984" sldId="30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3782242679" sldId="301"/>
        </pc:sldMkLst>
        <pc:picChg chg="del">
          <ac:chgData name="James Clegg" userId="c6df1435-7a36-4b38-be4d-16e68e91152f" providerId="ADAL" clId="{FEEAE919-4143-4FE3-B07E-557754A29644}" dt="2020-12-17T14:48:36.256" v="7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86264232" sldId="303"/>
        </pc:sldMkLst>
        <pc:picChg chg="del">
          <ac:chgData name="James Clegg" userId="c6df1435-7a36-4b38-be4d-16e68e91152f" providerId="ADAL" clId="{FEEAE919-4143-4FE3-B07E-557754A29644}" dt="2020-12-17T14:48:18.882" v="1" actId="478"/>
          <ac:picMkLst>
            <pc:docMk/>
            <pc:sldMk cId="286264232" sldId="30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169748315" sldId="308"/>
        </pc:sldMkLst>
        <pc:picChg chg="del">
          <ac:chgData name="James Clegg" userId="c6df1435-7a36-4b38-be4d-16e68e91152f" providerId="ADAL" clId="{FEEAE919-4143-4FE3-B07E-557754A29644}" dt="2020-12-17T14:48:24.537" v="3" actId="478"/>
          <ac:picMkLst>
            <pc:docMk/>
            <pc:sldMk cId="2169748315" sldId="308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465952047" sldId="309"/>
        </pc:sldMkLst>
        <pc:picChg chg="del">
          <ac:chgData name="James Clegg" userId="c6df1435-7a36-4b38-be4d-16e68e91152f" providerId="ADAL" clId="{FEEAE919-4143-4FE3-B07E-557754A29644}" dt="2020-12-17T14:48:27.597" v="4" actId="478"/>
          <ac:picMkLst>
            <pc:docMk/>
            <pc:sldMk cId="465952047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326905878" sldId="310"/>
        </pc:sldMkLst>
        <pc:picChg chg="del">
          <ac:chgData name="James Clegg" userId="c6df1435-7a36-4b38-be4d-16e68e91152f" providerId="ADAL" clId="{FEEAE919-4143-4FE3-B07E-557754A29644}" dt="2020-12-17T14:48:30.829" v="5" actId="478"/>
          <ac:picMkLst>
            <pc:docMk/>
            <pc:sldMk cId="2326905878" sldId="31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575496717" sldId="311"/>
        </pc:sldMkLst>
        <pc:picChg chg="del">
          <ac:chgData name="James Clegg" userId="c6df1435-7a36-4b38-be4d-16e68e91152f" providerId="ADAL" clId="{FEEAE919-4143-4FE3-B07E-557754A29644}" dt="2020-12-17T14:48:33.674" v="6" actId="478"/>
          <ac:picMkLst>
            <pc:docMk/>
            <pc:sldMk cId="575496717" sldId="311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3025190013" sldId="312"/>
        </pc:sldMkLst>
        <pc:picChg chg="del">
          <ac:chgData name="James Clegg" userId="c6df1435-7a36-4b38-be4d-16e68e91152f" providerId="ADAL" clId="{FEEAE919-4143-4FE3-B07E-557754A29644}" dt="2020-12-17T14:48:42.618" v="9" actId="478"/>
          <ac:picMkLst>
            <pc:docMk/>
            <pc:sldMk cId="3025190013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2052611076" sldId="313"/>
        </pc:sldMkLst>
        <pc:picChg chg="del">
          <ac:chgData name="James Clegg" userId="c6df1435-7a36-4b38-be4d-16e68e91152f" providerId="ADAL" clId="{FEEAE919-4143-4FE3-B07E-557754A29644}" dt="2020-12-17T14:48:45.383" v="10" actId="478"/>
          <ac:picMkLst>
            <pc:docMk/>
            <pc:sldMk cId="2052611076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EEAE919-4143-4FE3-B07E-557754A29644}" dt="2020-12-17T14:49:04.164" v="11"/>
        <pc:sldMkLst>
          <pc:docMk/>
          <pc:sldMk cId="4282382223" sldId="314"/>
        </pc:sldMkLst>
        <pc:picChg chg="del">
          <ac:chgData name="James Clegg" userId="c6df1435-7a36-4b38-be4d-16e68e91152f" providerId="ADAL" clId="{FEEAE919-4143-4FE3-B07E-557754A29644}" dt="2020-12-17T14:48:39.298" v="8" actId="478"/>
          <ac:picMkLst>
            <pc:docMk/>
            <pc:sldMk cId="4282382223" sldId="314"/>
            <ac:picMk id="1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70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10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9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7867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149530" y="4257715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149530" y="4257715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165222" y="4178985"/>
            <a:ext cx="1410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7,200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068" y="31614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71353" y="1620440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71352" y="290546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73693" y="4897090"/>
                <a:ext cx="28344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3693" y="4897090"/>
                <a:ext cx="2834428" cy="523220"/>
              </a:xfrm>
              <a:prstGeom prst="rect">
                <a:avLst/>
              </a:prstGeom>
              <a:blipFill>
                <a:blip r:embed="rId6"/>
                <a:stretch>
                  <a:fillRect l="-430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6" grpId="0"/>
      <p:bldP spid="7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4,884 crayons and they come </a:t>
            </a:r>
          </a:p>
          <a:p>
            <a:pPr algn="ctr"/>
            <a:r>
              <a:rPr lang="en-GB" sz="2800" dirty="0"/>
              <a:t>in packs of 4 </a:t>
            </a:r>
          </a:p>
          <a:p>
            <a:pPr algn="ctr"/>
            <a:r>
              <a:rPr lang="en-GB" sz="2800" dirty="0"/>
              <a:t>How many packs are there?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644" y="195674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34" y="1956748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824" y="1956749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914" y="1956749"/>
            <a:ext cx="1140722" cy="1301387"/>
          </a:xfrm>
          <a:prstGeom prst="rect">
            <a:avLst/>
          </a:prstGeom>
        </p:spPr>
      </p:pic>
      <p:sp>
        <p:nvSpPr>
          <p:cNvPr id="22" name="Cross 2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352888" y="1914726"/>
            <a:ext cx="1550340" cy="1526178"/>
          </a:xfrm>
          <a:prstGeom prst="plus">
            <a:avLst>
              <a:gd name="adj" fmla="val 41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480931" y="243215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92340" y="244017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703749" y="243215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Cross 38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512151" y="1914723"/>
            <a:ext cx="1550340" cy="1526178"/>
          </a:xfrm>
          <a:prstGeom prst="plus">
            <a:avLst>
              <a:gd name="adj" fmla="val 4039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39" grpId="0" animBg="1"/>
      <p:bldP spid="3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164182"/>
              </p:ext>
            </p:extLst>
          </p:nvPr>
        </p:nvGraphicFramePr>
        <p:xfrm>
          <a:off x="697054" y="2024358"/>
          <a:ext cx="5214964" cy="357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4,884 crayons and they come </a:t>
            </a:r>
          </a:p>
          <a:p>
            <a:pPr algn="ctr"/>
            <a:r>
              <a:rPr lang="en-GB" sz="2800" dirty="0"/>
              <a:t>in packs of 4 </a:t>
            </a:r>
          </a:p>
          <a:p>
            <a:pPr algn="ctr"/>
            <a:r>
              <a:rPr lang="en-GB" sz="2800" dirty="0"/>
              <a:t>How many packs are there?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454557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454557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998013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998013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454557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2454557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998013"/>
            <a:ext cx="655070" cy="6389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2998013"/>
            <a:ext cx="655070" cy="63893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3567794"/>
            <a:ext cx="655070" cy="6389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3567794"/>
            <a:ext cx="655070" cy="63893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4111250"/>
            <a:ext cx="655070" cy="63893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4111250"/>
            <a:ext cx="655070" cy="63893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2454557"/>
            <a:ext cx="664719" cy="64834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2454557"/>
            <a:ext cx="664719" cy="64834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2998013"/>
            <a:ext cx="664719" cy="64834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2998013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3567794"/>
            <a:ext cx="664719" cy="64834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3567794"/>
            <a:ext cx="664719" cy="64834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4111250"/>
            <a:ext cx="664719" cy="64834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4111250"/>
            <a:ext cx="664719" cy="64834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454557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454557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998013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998013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408228"/>
              </p:ext>
            </p:extLst>
          </p:nvPr>
        </p:nvGraphicFramePr>
        <p:xfrm>
          <a:off x="5694974" y="245455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51869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58589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293991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771933" y="268342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831679" y="1313987"/>
            <a:ext cx="3096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1,221 packs</a:t>
            </a:r>
          </a:p>
        </p:txBody>
      </p:sp>
      <p:sp>
        <p:nvSpPr>
          <p:cNvPr id="59" name="L-Shape 58"/>
          <p:cNvSpPr/>
          <p:nvPr/>
        </p:nvSpPr>
        <p:spPr>
          <a:xfrm flipV="1">
            <a:off x="726633" y="246144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L-Shape 59"/>
          <p:cNvSpPr/>
          <p:nvPr/>
        </p:nvSpPr>
        <p:spPr>
          <a:xfrm flipV="1">
            <a:off x="2042742" y="2444608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L-Shape 60"/>
          <p:cNvSpPr/>
          <p:nvPr/>
        </p:nvSpPr>
        <p:spPr>
          <a:xfrm flipV="1">
            <a:off x="2037328" y="357581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L-Shape 62"/>
          <p:cNvSpPr/>
          <p:nvPr/>
        </p:nvSpPr>
        <p:spPr>
          <a:xfrm flipV="1">
            <a:off x="3373632" y="2444608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L-Shape 63"/>
          <p:cNvSpPr/>
          <p:nvPr/>
        </p:nvSpPr>
        <p:spPr>
          <a:xfrm flipV="1">
            <a:off x="3368218" y="357581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L-Shape 64"/>
          <p:cNvSpPr/>
          <p:nvPr/>
        </p:nvSpPr>
        <p:spPr>
          <a:xfrm flipV="1">
            <a:off x="4650882" y="2441952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974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59" grpId="0" animBg="1"/>
      <p:bldP spid="60" grpId="0" animBg="1"/>
      <p:bldP spid="61" grpId="0" animBg="1"/>
      <p:bldP spid="63" grpId="0" animBg="1"/>
      <p:bldP spid="64" grpId="0" animBg="1"/>
      <p:bldP spid="6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793551"/>
              </p:ext>
            </p:extLst>
          </p:nvPr>
        </p:nvGraphicFramePr>
        <p:xfrm>
          <a:off x="697054" y="1767885"/>
          <a:ext cx="5214964" cy="357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9,306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207496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207496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760364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760364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207496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17" y="2207496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760364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207496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207496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760364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760364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95357"/>
              </p:ext>
            </p:extLst>
          </p:nvPr>
        </p:nvGraphicFramePr>
        <p:xfrm>
          <a:off x="5691535" y="2182955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48430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21785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295140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768494" y="24118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3312808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3312808"/>
            <a:ext cx="655069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3865676"/>
            <a:ext cx="655069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3865676"/>
            <a:ext cx="655069" cy="63893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4418544"/>
            <a:ext cx="655069" cy="63893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3312808"/>
            <a:ext cx="669379" cy="65289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3312808"/>
            <a:ext cx="669379" cy="652892"/>
          </a:xfrm>
          <a:prstGeom prst="rect">
            <a:avLst/>
          </a:prstGeom>
        </p:spPr>
      </p:pic>
      <p:sp>
        <p:nvSpPr>
          <p:cNvPr id="72" name="L-Shape 71"/>
          <p:cNvSpPr/>
          <p:nvPr/>
        </p:nvSpPr>
        <p:spPr>
          <a:xfrm flipV="1">
            <a:off x="757185" y="218295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L-Shape 72"/>
          <p:cNvSpPr/>
          <p:nvPr/>
        </p:nvSpPr>
        <p:spPr>
          <a:xfrm rot="10800000" flipV="1">
            <a:off x="738642" y="2759940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L-Shape 73"/>
          <p:cNvSpPr/>
          <p:nvPr/>
        </p:nvSpPr>
        <p:spPr>
          <a:xfrm flipV="1">
            <a:off x="726634" y="3869051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L-Shape 74"/>
          <p:cNvSpPr/>
          <p:nvPr/>
        </p:nvSpPr>
        <p:spPr>
          <a:xfrm flipV="1">
            <a:off x="2058112" y="22072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L-Shape 75"/>
          <p:cNvSpPr/>
          <p:nvPr/>
        </p:nvSpPr>
        <p:spPr>
          <a:xfrm flipV="1">
            <a:off x="4652524" y="2189263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L-Shape 76"/>
          <p:cNvSpPr/>
          <p:nvPr/>
        </p:nvSpPr>
        <p:spPr>
          <a:xfrm rot="10800000" flipV="1">
            <a:off x="4636960" y="2818515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595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271219"/>
              </p:ext>
            </p:extLst>
          </p:nvPr>
        </p:nvGraphicFramePr>
        <p:xfrm>
          <a:off x="697054" y="1767885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4,324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207496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207496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760364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760364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207496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17" y="2207496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760364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207496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207496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760364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760364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740830"/>
              </p:ext>
            </p:extLst>
          </p:nvPr>
        </p:nvGraphicFramePr>
        <p:xfrm>
          <a:off x="5716832" y="219808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73727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80447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15849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793791" y="242695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035" y="2223832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866" y="2223832"/>
            <a:ext cx="664719" cy="648347"/>
          </a:xfrm>
          <a:prstGeom prst="rect">
            <a:avLst/>
          </a:prstGeom>
        </p:spPr>
      </p:pic>
      <p:sp>
        <p:nvSpPr>
          <p:cNvPr id="39" name="L-Shape 38"/>
          <p:cNvSpPr/>
          <p:nvPr/>
        </p:nvSpPr>
        <p:spPr>
          <a:xfrm flipV="1">
            <a:off x="726633" y="2223832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-Shape 39"/>
          <p:cNvSpPr/>
          <p:nvPr/>
        </p:nvSpPr>
        <p:spPr>
          <a:xfrm flipV="1">
            <a:off x="726633" y="2796243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L-Shape 40"/>
          <p:cNvSpPr/>
          <p:nvPr/>
        </p:nvSpPr>
        <p:spPr>
          <a:xfrm flipV="1">
            <a:off x="2035688" y="2230977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2064902" y="2875301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2584201" y="3119902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454" y="2798945"/>
            <a:ext cx="664719" cy="64834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285" y="2798945"/>
            <a:ext cx="664719" cy="64834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911" y="3372920"/>
            <a:ext cx="664719" cy="6483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742" y="3372920"/>
            <a:ext cx="664719" cy="64834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330" y="3948033"/>
            <a:ext cx="664719" cy="64834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161" y="3948033"/>
            <a:ext cx="664719" cy="64834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506" y="4524267"/>
            <a:ext cx="664719" cy="64834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337" y="4524267"/>
            <a:ext cx="664719" cy="648347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925" y="5099380"/>
            <a:ext cx="664719" cy="64834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756" y="5099380"/>
            <a:ext cx="664719" cy="648347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7188294" y="2840003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79" name="L-Shape 78"/>
          <p:cNvSpPr/>
          <p:nvPr/>
        </p:nvSpPr>
        <p:spPr>
          <a:xfrm flipV="1">
            <a:off x="3368569" y="2261352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L-Shape 79"/>
          <p:cNvSpPr/>
          <p:nvPr/>
        </p:nvSpPr>
        <p:spPr>
          <a:xfrm flipV="1">
            <a:off x="3368569" y="2845193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L-Shape 80"/>
          <p:cNvSpPr/>
          <p:nvPr/>
        </p:nvSpPr>
        <p:spPr>
          <a:xfrm flipV="1">
            <a:off x="3368569" y="3422834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L-Shape 81"/>
          <p:cNvSpPr/>
          <p:nvPr/>
        </p:nvSpPr>
        <p:spPr>
          <a:xfrm flipV="1">
            <a:off x="3368569" y="3975730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L-Shape 82"/>
          <p:cNvSpPr/>
          <p:nvPr/>
        </p:nvSpPr>
        <p:spPr>
          <a:xfrm flipV="1">
            <a:off x="3370092" y="4559571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L-Shape 83"/>
          <p:cNvSpPr/>
          <p:nvPr/>
        </p:nvSpPr>
        <p:spPr>
          <a:xfrm flipV="1">
            <a:off x="3368569" y="5137212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L-Shape 84"/>
          <p:cNvSpPr/>
          <p:nvPr/>
        </p:nvSpPr>
        <p:spPr>
          <a:xfrm flipV="1">
            <a:off x="4664908" y="2255895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L-Shape 85"/>
          <p:cNvSpPr/>
          <p:nvPr/>
        </p:nvSpPr>
        <p:spPr>
          <a:xfrm flipV="1">
            <a:off x="4664908" y="2821794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90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39" grpId="0" animBg="1"/>
      <p:bldP spid="40" grpId="0" animBg="1"/>
      <p:bldP spid="41" grpId="0" animBg="1"/>
      <p:bldP spid="78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108496"/>
              </p:ext>
            </p:extLst>
          </p:nvPr>
        </p:nvGraphicFramePr>
        <p:xfrm>
          <a:off x="744057" y="949008"/>
          <a:ext cx="5214964" cy="51556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8484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57078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6,115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05" y="1528980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366" y="1528980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73" y="2089141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34" y="2089141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452" y="1528980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81" y="1492433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4" y="1503082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848430"/>
              </p:ext>
            </p:extLst>
          </p:nvPr>
        </p:nvGraphicFramePr>
        <p:xfrm>
          <a:off x="5739741" y="2243592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96636" y="247246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03356" y="247246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38758" y="248552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816700" y="247246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7889" y="250616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721344" y="3933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215338" y="2868899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05" y="2661241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666" y="2661241"/>
            <a:ext cx="655069" cy="638935"/>
          </a:xfrm>
          <a:prstGeom prst="rect">
            <a:avLst/>
          </a:prstGeom>
        </p:spPr>
      </p:pic>
      <p:cxnSp>
        <p:nvCxnSpPr>
          <p:cNvPr id="72" name="Straight Arrow Connector 71"/>
          <p:cNvCxnSpPr>
            <a:cxnSpLocks/>
          </p:cNvCxnSpPr>
          <p:nvPr/>
        </p:nvCxnSpPr>
        <p:spPr>
          <a:xfrm>
            <a:off x="1911580" y="2995680"/>
            <a:ext cx="218329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7719485" y="2870749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479" y="1553513"/>
            <a:ext cx="664719" cy="64834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855" y="2072945"/>
            <a:ext cx="669379" cy="652892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861" y="2072945"/>
            <a:ext cx="669379" cy="65289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855" y="2662632"/>
            <a:ext cx="669379" cy="652892"/>
          </a:xfrm>
          <a:prstGeom prst="rect">
            <a:avLst/>
          </a:prstGeom>
        </p:spPr>
      </p:pic>
      <p:sp>
        <p:nvSpPr>
          <p:cNvPr id="20" name="L-Shape 19"/>
          <p:cNvSpPr/>
          <p:nvPr/>
        </p:nvSpPr>
        <p:spPr>
          <a:xfrm rot="10800000" flipH="1">
            <a:off x="766559" y="1555510"/>
            <a:ext cx="1191970" cy="1760769"/>
          </a:xfrm>
          <a:prstGeom prst="corner">
            <a:avLst>
              <a:gd name="adj1" fmla="val 9474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1408518" y="2793153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0" name="Picture 8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748" y="2110877"/>
            <a:ext cx="655070" cy="638935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52" y="2110877"/>
            <a:ext cx="655070" cy="638935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748" y="2691629"/>
            <a:ext cx="655070" cy="638935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52" y="2691629"/>
            <a:ext cx="655070" cy="638935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748" y="3330564"/>
            <a:ext cx="655070" cy="638935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52" y="3330564"/>
            <a:ext cx="655070" cy="638935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90" y="3884225"/>
            <a:ext cx="655070" cy="638935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194" y="3884225"/>
            <a:ext cx="655070" cy="638935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90" y="4459511"/>
            <a:ext cx="655070" cy="638935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53" y="4478054"/>
            <a:ext cx="655070" cy="638935"/>
          </a:xfrm>
          <a:prstGeom prst="rect">
            <a:avLst/>
          </a:prstGeom>
        </p:spPr>
      </p:pic>
      <p:sp>
        <p:nvSpPr>
          <p:cNvPr id="100" name="L-Shape 99"/>
          <p:cNvSpPr/>
          <p:nvPr/>
        </p:nvSpPr>
        <p:spPr>
          <a:xfrm rot="10800000" flipH="1" flipV="1">
            <a:off x="2093680" y="1565795"/>
            <a:ext cx="1219571" cy="1702474"/>
          </a:xfrm>
          <a:prstGeom prst="corner">
            <a:avLst>
              <a:gd name="adj1" fmla="val 91798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L-Shape 100"/>
          <p:cNvSpPr/>
          <p:nvPr/>
        </p:nvSpPr>
        <p:spPr>
          <a:xfrm rot="5400000">
            <a:off x="1829084" y="3554957"/>
            <a:ext cx="1742518" cy="1225817"/>
          </a:xfrm>
          <a:prstGeom prst="corner">
            <a:avLst>
              <a:gd name="adj1" fmla="val 52307"/>
              <a:gd name="adj2" fmla="val 97829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96" y="2146433"/>
            <a:ext cx="664719" cy="64834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25" y="2140502"/>
            <a:ext cx="664719" cy="648347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708" y="2703640"/>
            <a:ext cx="664719" cy="648347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237" y="2697709"/>
            <a:ext cx="664719" cy="648347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041" y="3274439"/>
            <a:ext cx="664719" cy="648347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570" y="3268508"/>
            <a:ext cx="664719" cy="648347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723" y="3845238"/>
            <a:ext cx="664719" cy="648347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252" y="3839307"/>
            <a:ext cx="664719" cy="648347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041" y="4416037"/>
            <a:ext cx="664719" cy="648347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570" y="4410106"/>
            <a:ext cx="664719" cy="648347"/>
          </a:xfrm>
          <a:prstGeom prst="rect">
            <a:avLst/>
          </a:prstGeom>
        </p:spPr>
      </p:pic>
      <p:sp>
        <p:nvSpPr>
          <p:cNvPr id="112" name="L-Shape 111"/>
          <p:cNvSpPr/>
          <p:nvPr/>
        </p:nvSpPr>
        <p:spPr>
          <a:xfrm rot="10800000" flipH="1" flipV="1">
            <a:off x="3386847" y="1588166"/>
            <a:ext cx="1219571" cy="1702474"/>
          </a:xfrm>
          <a:prstGeom prst="corner">
            <a:avLst>
              <a:gd name="adj1" fmla="val 91798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L-Shape 112"/>
          <p:cNvSpPr/>
          <p:nvPr/>
        </p:nvSpPr>
        <p:spPr>
          <a:xfrm rot="5400000">
            <a:off x="3128825" y="3548918"/>
            <a:ext cx="1712354" cy="1205381"/>
          </a:xfrm>
          <a:prstGeom prst="corner">
            <a:avLst>
              <a:gd name="adj1" fmla="val 52307"/>
              <a:gd name="adj2" fmla="val 94272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4" name="Straight Connector 113"/>
          <p:cNvCxnSpPr/>
          <p:nvPr/>
        </p:nvCxnSpPr>
        <p:spPr>
          <a:xfrm flipV="1">
            <a:off x="4019427" y="4520710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/>
          <p:cNvCxnSpPr>
            <a:cxnSpLocks/>
          </p:cNvCxnSpPr>
          <p:nvPr/>
        </p:nvCxnSpPr>
        <p:spPr>
          <a:xfrm>
            <a:off x="4568187" y="4714757"/>
            <a:ext cx="198395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6" name="Picture 1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458" y="3224722"/>
            <a:ext cx="669379" cy="65289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557" y="2678861"/>
            <a:ext cx="669379" cy="652892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558" y="3795530"/>
            <a:ext cx="669379" cy="652892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916" y="3258106"/>
            <a:ext cx="669379" cy="652892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791" y="4361152"/>
            <a:ext cx="669379" cy="65289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721" y="3825162"/>
            <a:ext cx="669379" cy="652892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782" y="4922223"/>
            <a:ext cx="669379" cy="652892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720" y="4386233"/>
            <a:ext cx="669379" cy="652892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97" y="5494741"/>
            <a:ext cx="669379" cy="65289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970" y="4959520"/>
            <a:ext cx="669379" cy="652892"/>
          </a:xfrm>
          <a:prstGeom prst="rect">
            <a:avLst/>
          </a:prstGeom>
        </p:spPr>
      </p:pic>
      <p:sp>
        <p:nvSpPr>
          <p:cNvPr id="126" name="L-Shape 125"/>
          <p:cNvSpPr/>
          <p:nvPr/>
        </p:nvSpPr>
        <p:spPr>
          <a:xfrm rot="10800000" flipH="1">
            <a:off x="4689815" y="1542534"/>
            <a:ext cx="1191970" cy="1760769"/>
          </a:xfrm>
          <a:prstGeom prst="corner">
            <a:avLst>
              <a:gd name="adj1" fmla="val 9474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L-Shape 126"/>
          <p:cNvSpPr/>
          <p:nvPr/>
        </p:nvSpPr>
        <p:spPr>
          <a:xfrm rot="10800000" flipV="1">
            <a:off x="4660510" y="2707632"/>
            <a:ext cx="1250582" cy="1702474"/>
          </a:xfrm>
          <a:prstGeom prst="corner">
            <a:avLst>
              <a:gd name="adj1" fmla="val 88977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L-Shape 127"/>
          <p:cNvSpPr/>
          <p:nvPr/>
        </p:nvSpPr>
        <p:spPr>
          <a:xfrm rot="10800000" flipH="1">
            <a:off x="4667386" y="4401654"/>
            <a:ext cx="1236830" cy="1697023"/>
          </a:xfrm>
          <a:prstGeom prst="corner">
            <a:avLst>
              <a:gd name="adj1" fmla="val 9474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TextBox 128"/>
          <p:cNvSpPr txBox="1"/>
          <p:nvPr/>
        </p:nvSpPr>
        <p:spPr>
          <a:xfrm>
            <a:off x="6721974" y="2863473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2746381" y="4559707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cxnSpLocks/>
          </p:cNvCxnSpPr>
          <p:nvPr/>
        </p:nvCxnSpPr>
        <p:spPr>
          <a:xfrm>
            <a:off x="3282741" y="4739923"/>
            <a:ext cx="148979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754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78" grpId="0"/>
      <p:bldP spid="73" grpId="0"/>
      <p:bldP spid="20" grpId="0" animBg="1"/>
      <p:bldP spid="100" grpId="0" animBg="1"/>
      <p:bldP spid="101" grpId="0" animBg="1"/>
      <p:bldP spid="112" grpId="0" animBg="1"/>
      <p:bldP spid="113" grpId="0" animBg="1"/>
      <p:bldP spid="126" grpId="0" animBg="1"/>
      <p:bldP spid="127" grpId="0" animBg="1"/>
      <p:bldP spid="128" grpId="0" animBg="1"/>
      <p:bldP spid="1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32101" y="597787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 skateboards cost £72.99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9717" y="1161506"/>
            <a:ext cx="4681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much does one cost?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784042"/>
              </p:ext>
            </p:extLst>
          </p:nvPr>
        </p:nvGraphicFramePr>
        <p:xfrm>
          <a:off x="2806928" y="213146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63823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19747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60908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43108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85248" y="2768278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85121" y="2373398"/>
            <a:ext cx="3507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74584" y="1926657"/>
            <a:ext cx="3507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977489" y="3807726"/>
                <a:ext cx="4666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skateboard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£24.33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489" y="3807726"/>
                <a:ext cx="4666488" cy="523220"/>
              </a:xfrm>
              <a:prstGeom prst="rect">
                <a:avLst/>
              </a:prstGeom>
              <a:blipFill>
                <a:blip r:embed="rId5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8238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4580113" y="457547"/>
            <a:ext cx="360957" cy="4515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45854"/>
              </p:ext>
            </p:extLst>
          </p:nvPr>
        </p:nvGraphicFramePr>
        <p:xfrm>
          <a:off x="2888660" y="24560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4064900" y="459973"/>
            <a:ext cx="360957" cy="4515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4070544" y="434971"/>
            <a:ext cx="331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" name="Rectangle 1"/>
          <p:cNvSpPr/>
          <p:nvPr/>
        </p:nvSpPr>
        <p:spPr>
          <a:xfrm>
            <a:off x="2898832" y="940513"/>
            <a:ext cx="360957" cy="5878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000845"/>
              </p:ext>
            </p:extLst>
          </p:nvPr>
        </p:nvGraphicFramePr>
        <p:xfrm>
          <a:off x="1972631" y="1735858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879" y="2175469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40" y="2175469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879" y="2728337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40" y="2728337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326" y="2175469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94" y="2175469"/>
            <a:ext cx="655070" cy="6389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98589" y="904096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575885" y="44214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898259" y="97802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12" y="2191805"/>
            <a:ext cx="664719" cy="64834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811" y="3300437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172" y="3300437"/>
            <a:ext cx="655069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811" y="3853305"/>
            <a:ext cx="655069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172" y="3853305"/>
            <a:ext cx="655069" cy="63893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523187" y="45754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21817" y="48108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055580" y="1008661"/>
            <a:ext cx="360957" cy="4515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74" y="4454438"/>
            <a:ext cx="655069" cy="638935"/>
          </a:xfrm>
          <a:prstGeom prst="rect">
            <a:avLst/>
          </a:prstGeom>
        </p:spPr>
      </p:pic>
      <p:sp>
        <p:nvSpPr>
          <p:cNvPr id="46" name="L-Shape 45"/>
          <p:cNvSpPr/>
          <p:nvPr/>
        </p:nvSpPr>
        <p:spPr>
          <a:xfrm flipV="1">
            <a:off x="2001473" y="21788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070" y="2748688"/>
            <a:ext cx="655070" cy="63893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538" y="2748688"/>
            <a:ext cx="655070" cy="63893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006" y="2191804"/>
            <a:ext cx="664719" cy="648347"/>
          </a:xfrm>
          <a:prstGeom prst="rect">
            <a:avLst/>
          </a:prstGeom>
        </p:spPr>
      </p:pic>
      <p:sp>
        <p:nvSpPr>
          <p:cNvPr id="58" name="L-Shape 57"/>
          <p:cNvSpPr/>
          <p:nvPr/>
        </p:nvSpPr>
        <p:spPr>
          <a:xfrm rot="10800000" flipV="1">
            <a:off x="2001474" y="2811029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-Shape 67"/>
          <p:cNvSpPr/>
          <p:nvPr/>
        </p:nvSpPr>
        <p:spPr>
          <a:xfrm flipV="1">
            <a:off x="2001473" y="3919630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L-Shape 68"/>
          <p:cNvSpPr/>
          <p:nvPr/>
        </p:nvSpPr>
        <p:spPr>
          <a:xfrm flipV="1">
            <a:off x="3322641" y="221681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3937456" y="2855750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cxnSpLocks/>
          </p:cNvCxnSpPr>
          <p:nvPr/>
        </p:nvCxnSpPr>
        <p:spPr>
          <a:xfrm>
            <a:off x="4473337" y="3081930"/>
            <a:ext cx="171313" cy="258963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031" y="2766918"/>
            <a:ext cx="664719" cy="648347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862" y="2766918"/>
            <a:ext cx="664719" cy="64834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488" y="3340893"/>
            <a:ext cx="664719" cy="648347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319" y="3340893"/>
            <a:ext cx="664719" cy="648347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907" y="3916006"/>
            <a:ext cx="664719" cy="648347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738" y="3916006"/>
            <a:ext cx="664719" cy="648347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083" y="4492240"/>
            <a:ext cx="664719" cy="64834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914" y="4492240"/>
            <a:ext cx="664719" cy="64834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502" y="5067353"/>
            <a:ext cx="664719" cy="64834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333" y="5067353"/>
            <a:ext cx="664719" cy="648347"/>
          </a:xfrm>
          <a:prstGeom prst="rect">
            <a:avLst/>
          </a:prstGeom>
        </p:spPr>
      </p:pic>
      <p:sp>
        <p:nvSpPr>
          <p:cNvPr id="85" name="L-Shape 84"/>
          <p:cNvSpPr/>
          <p:nvPr/>
        </p:nvSpPr>
        <p:spPr>
          <a:xfrm flipV="1">
            <a:off x="4649381" y="2164159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L-Shape 85"/>
          <p:cNvSpPr/>
          <p:nvPr/>
        </p:nvSpPr>
        <p:spPr>
          <a:xfrm rot="10800000" flipV="1">
            <a:off x="4649382" y="2796344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L-Shape 86"/>
          <p:cNvSpPr/>
          <p:nvPr/>
        </p:nvSpPr>
        <p:spPr>
          <a:xfrm flipV="1">
            <a:off x="4649381" y="390494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L-Shape 87"/>
          <p:cNvSpPr/>
          <p:nvPr/>
        </p:nvSpPr>
        <p:spPr>
          <a:xfrm rot="10800000" flipV="1">
            <a:off x="4649382" y="4506445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22" y="2175469"/>
            <a:ext cx="669379" cy="65289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228" y="2175469"/>
            <a:ext cx="669379" cy="65289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22" y="2728337"/>
            <a:ext cx="669379" cy="65289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179" y="3300437"/>
            <a:ext cx="669379" cy="65289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435" y="3300437"/>
            <a:ext cx="669379" cy="65289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822" y="2758181"/>
            <a:ext cx="669379" cy="65289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90" y="3840072"/>
            <a:ext cx="669379" cy="65289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696" y="3840072"/>
            <a:ext cx="669379" cy="65289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90" y="4392940"/>
            <a:ext cx="669379" cy="652892"/>
          </a:xfrm>
          <a:prstGeom prst="rect">
            <a:avLst/>
          </a:prstGeom>
        </p:spPr>
      </p:pic>
      <p:sp>
        <p:nvSpPr>
          <p:cNvPr id="98" name="L-Shape 97"/>
          <p:cNvSpPr/>
          <p:nvPr/>
        </p:nvSpPr>
        <p:spPr>
          <a:xfrm flipV="1">
            <a:off x="5928437" y="216129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L-Shape 98"/>
          <p:cNvSpPr/>
          <p:nvPr/>
        </p:nvSpPr>
        <p:spPr>
          <a:xfrm rot="10800000" flipV="1">
            <a:off x="5928438" y="2793480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L-Shape 99"/>
          <p:cNvSpPr/>
          <p:nvPr/>
        </p:nvSpPr>
        <p:spPr>
          <a:xfrm flipV="1">
            <a:off x="5928437" y="3902081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TextBox 100"/>
          <p:cNvSpPr txBox="1"/>
          <p:nvPr/>
        </p:nvSpPr>
        <p:spPr>
          <a:xfrm>
            <a:off x="5067852" y="96118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467100" y="457547"/>
            <a:ext cx="515095" cy="1070795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519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" grpId="0"/>
      <p:bldP spid="55" grpId="0"/>
      <p:bldP spid="57" grpId="0"/>
      <p:bldP spid="46" grpId="0" animBg="1"/>
      <p:bldP spid="58" grpId="0" animBg="1"/>
      <p:bldP spid="68" grpId="0" animBg="1"/>
      <p:bldP spid="69" grpId="0" animBg="1"/>
      <p:bldP spid="85" grpId="0" animBg="1"/>
      <p:bldP spid="86" grpId="0" animBg="1"/>
      <p:bldP spid="87" grpId="0" animBg="1"/>
      <p:bldP spid="88" grpId="0" animBg="1"/>
      <p:bldP spid="98" grpId="0" animBg="1"/>
      <p:bldP spid="99" grpId="0" animBg="1"/>
      <p:bldP spid="100" grpId="0" animBg="1"/>
      <p:bldP spid="101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05261107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3|4|7.7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1.3|1.3|0.8|1.9|1.4|0.8|0.9|1.4|4.6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7.9|17.5|6.2|9.5|4.4|9.1|3|4.5|3.2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19.1|4.2|8.8|3.4|6|4.1|0.8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7|12.8|0.8|2.5|14.3|2|10.6|0.9|1|12.4|10.5|0.7|0.6|0.5|0.4|0.6|1|3.8|0.6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3|5.6|1.3|0.6|1.3|11.9|1|1.7|6|0.8|0.7|2.5|11.7|0.9|1.6|2.9|1|0.8|3.6|9.8|1|0.9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13.2|4.9|7.6|10.6|5.8|5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8.3|18.2|1.1|1.1|2.2|10.5|0.8|1|3.9|1|0.9|2.2|10.6|0.5|0.6|0.7|1.4|13.7|0.7|0.6|0.6|1.4|0.7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87C85EF-AF54-445E-A8A3-BBF6C2EF11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8804</TotalTime>
  <Words>218</Words>
  <Application>Microsoft Office PowerPoint</Application>
  <PresentationFormat>On-screen Show (4:3)</PresentationFormat>
  <Paragraphs>202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Riseley, Grace</cp:lastModifiedBy>
  <cp:revision>256</cp:revision>
  <dcterms:created xsi:type="dcterms:W3CDTF">2019-07-05T11:02:13Z</dcterms:created>
  <dcterms:modified xsi:type="dcterms:W3CDTF">2021-01-14T14:16:38Z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